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Winchfield</a:t>
            </a:r>
            <a:r>
              <a:rPr lang="en-GB" sz="2275" b="1" kern="100" dirty="0">
                <a:solidFill>
                  <a:srgbClr val="0070C0"/>
                </a:solidFill>
                <a:ea typeface="Aptos" panose="020B0004020202020204" pitchFamily="34" charset="0"/>
                <a:cs typeface="Times New Roman" panose="02020603050405020304" pitchFamily="18" charset="0"/>
              </a:rPr>
              <a:t> Road 2 - 64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132009050"/>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t>
                      </a:r>
                      <a:r>
                        <a:rPr lang="en-US" sz="1100" b="0" i="0" u="none" strike="noStrike">
                          <a:solidFill>
                            <a:srgbClr val="000000"/>
                          </a:solidFill>
                          <a:effectLst/>
                          <a:latin typeface="Arial" panose="020B0604020202020204" pitchFamily="34" charset="0"/>
                        </a:rPr>
                        <a:t>a permanently </a:t>
                      </a:r>
                      <a:r>
                        <a:rPr lang="en-US" sz="1100" b="0" i="0" u="none" strike="noStrike" dirty="0">
                          <a:solidFill>
                            <a:srgbClr val="000000"/>
                          </a:solidFill>
                          <a:effectLst/>
                          <a:latin typeface="Arial" panose="020B0604020202020204" pitchFamily="34" charset="0"/>
                        </a:rPr>
                        <a:t>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810276652"/>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03EA9371-4ABF-37F0-BE44-D139A739C6B7}"/>
              </a:ext>
            </a:extLst>
          </p:cNvPr>
          <p:cNvPicPr>
            <a:picLocks noChangeAspect="1"/>
          </p:cNvPicPr>
          <p:nvPr/>
        </p:nvPicPr>
        <p:blipFill>
          <a:blip r:embed="rId4"/>
          <a:stretch>
            <a:fillRect/>
          </a:stretch>
        </p:blipFill>
        <p:spPr>
          <a:xfrm>
            <a:off x="1951802" y="4251737"/>
            <a:ext cx="683492" cy="68349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4608</TotalTime>
  <Words>462</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19</cp:revision>
  <dcterms:created xsi:type="dcterms:W3CDTF">2024-10-03T12:29:57Z</dcterms:created>
  <dcterms:modified xsi:type="dcterms:W3CDTF">2026-03-09T11:10:10Z</dcterms:modified>
</cp:coreProperties>
</file>