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Trundleys</a:t>
            </a:r>
            <a:r>
              <a:rPr lang="en-GB" sz="2275" b="1" kern="100" dirty="0">
                <a:solidFill>
                  <a:srgbClr val="0070C0"/>
                </a:solidFill>
                <a:ea typeface="Aptos" panose="020B0004020202020204" pitchFamily="34" charset="0"/>
                <a:cs typeface="Times New Roman" panose="02020603050405020304" pitchFamily="18" charset="0"/>
              </a:rPr>
              <a:t> Terrace 1 - 50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131224684"/>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via open-air balconies with permanently open louvre vents (POV) in place in stair lobbies.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795189328"/>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semi-open staircase discharging to ground and final exit.</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7C9307CF-EF5E-1437-B791-A2BF3B2A8F3A}"/>
              </a:ext>
            </a:extLst>
          </p:cNvPr>
          <p:cNvPicPr>
            <a:picLocks noChangeAspect="1"/>
          </p:cNvPicPr>
          <p:nvPr/>
        </p:nvPicPr>
        <p:blipFill>
          <a:blip r:embed="rId4"/>
          <a:stretch>
            <a:fillRect/>
          </a:stretch>
        </p:blipFill>
        <p:spPr>
          <a:xfrm>
            <a:off x="1968785" y="4150371"/>
            <a:ext cx="749032" cy="74903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5758</TotalTime>
  <Words>443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43</cp:revision>
  <dcterms:created xsi:type="dcterms:W3CDTF">2024-10-03T12:29:57Z</dcterms:created>
  <dcterms:modified xsi:type="dcterms:W3CDTF">2026-02-09T16:10:24Z</dcterms:modified>
</cp:coreProperties>
</file>