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105" d="100"/>
          <a:sy n="105" d="100"/>
        </p:scale>
        <p:origin x="121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09/03/2026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3/9/2026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3/9/2026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3/9/2026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3/9/2026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297903"/>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The </a:t>
            </a:r>
            <a:r>
              <a:rPr lang="en-GB" sz="2275" b="1" kern="100">
                <a:solidFill>
                  <a:srgbClr val="0070C0"/>
                </a:solidFill>
                <a:ea typeface="Aptos" panose="020B0004020202020204" pitchFamily="34" charset="0"/>
                <a:cs typeface="Times New Roman" panose="02020603050405020304" pitchFamily="18" charset="0"/>
              </a:rPr>
              <a:t>White House </a:t>
            </a:r>
            <a:r>
              <a:rPr lang="en-GB" sz="2275" b="1" kern="100" dirty="0">
                <a:solidFill>
                  <a:srgbClr val="0070C0"/>
                </a:solidFill>
                <a:ea typeface="Aptos" panose="020B0004020202020204" pitchFamily="34" charset="0"/>
                <a:cs typeface="Times New Roman" panose="02020603050405020304" pitchFamily="18" charset="0"/>
              </a:rPr>
              <a:t>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93876982"/>
              </p:ext>
            </p:extLst>
          </p:nvPr>
        </p:nvGraphicFramePr>
        <p:xfrm>
          <a:off x="482637" y="942280"/>
          <a:ext cx="4470361" cy="3310752"/>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Ventilation is provided via Automatic Opening Vents (AOVs) located at the head of each stair core. These are connected to the fire alarm system via detectors in the communal areas. Permanent open vents (POVs) are located on each level within the flat lobbies. A domestic sprinkler system is installed in all flats, common areas and plant rooms.</a:t>
                      </a:r>
                      <a:endParaRPr lang="en-US"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3418611572"/>
              </p:ext>
            </p:extLst>
          </p:nvPr>
        </p:nvGraphicFramePr>
        <p:xfrm>
          <a:off x="5122100" y="922020"/>
          <a:ext cx="4470360" cy="3189566"/>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MIXED EVACUATION policy building. Stay put within individual flats and simultaneous evacuation within the communal areas.</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two protected staircases with Fire Doors fitted onto the staircases</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3023108" y="4253032"/>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40420" y="4244707"/>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48143"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27658" y="4179627"/>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372470" y="540856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dirty="0">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28A48839-AAB9-FF56-FABE-9FC6ABE8B38E}"/>
              </a:ext>
            </a:extLst>
          </p:cNvPr>
          <p:cNvPicPr>
            <a:picLocks noChangeAspect="1"/>
          </p:cNvPicPr>
          <p:nvPr/>
        </p:nvPicPr>
        <p:blipFill>
          <a:blip r:embed="rId4"/>
          <a:stretch>
            <a:fillRect/>
          </a:stretch>
        </p:blipFill>
        <p:spPr>
          <a:xfrm>
            <a:off x="2173953" y="4272288"/>
            <a:ext cx="692919" cy="692919"/>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5853</TotalTime>
  <Words>500</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Miriam, David</cp:lastModifiedBy>
  <cp:revision>57</cp:revision>
  <dcterms:created xsi:type="dcterms:W3CDTF">2024-10-03T12:29:57Z</dcterms:created>
  <dcterms:modified xsi:type="dcterms:W3CDTF">2026-03-09T14:27:34Z</dcterms:modified>
</cp:coreProperties>
</file>