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Shamrock House 1 - 42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537100967"/>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Ventilation is provided via permanently open vents  (POV) located  on each floor lobby and an external balcony on each side</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943162912"/>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GB"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114B4133-7AE1-EC38-BE54-7379373EE44A}"/>
              </a:ext>
            </a:extLst>
          </p:cNvPr>
          <p:cNvPicPr>
            <a:picLocks noChangeAspect="1"/>
          </p:cNvPicPr>
          <p:nvPr/>
        </p:nvPicPr>
        <p:blipFill>
          <a:blip r:embed="rId4"/>
          <a:stretch>
            <a:fillRect/>
          </a:stretch>
        </p:blipFill>
        <p:spPr>
          <a:xfrm>
            <a:off x="1978513" y="4067457"/>
            <a:ext cx="739304" cy="739304"/>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5888</TotalTime>
  <Words>444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61</cp:revision>
  <dcterms:created xsi:type="dcterms:W3CDTF">2024-10-03T12:29:57Z</dcterms:created>
  <dcterms:modified xsi:type="dcterms:W3CDTF">2026-03-09T11:09:02Z</dcterms:modified>
</cp:coreProperties>
</file>