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2997" autoAdjust="0"/>
  </p:normalViewPr>
  <p:slideViewPr>
    <p:cSldViewPr snapToGrid="0">
      <p:cViewPr varScale="1">
        <p:scale>
          <a:sx n="60" d="100"/>
          <a:sy n="60" d="100"/>
        </p:scale>
        <p:origin x="109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Rosemount Point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51876422"/>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147471881"/>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9F790A3F-5824-7C6C-A59E-B4859D2C7B42}"/>
              </a:ext>
            </a:extLst>
          </p:cNvPr>
          <p:cNvPicPr>
            <a:picLocks noChangeAspect="1"/>
          </p:cNvPicPr>
          <p:nvPr/>
        </p:nvPicPr>
        <p:blipFill>
          <a:blip r:embed="rId4"/>
          <a:stretch>
            <a:fillRect/>
          </a:stretch>
        </p:blipFill>
        <p:spPr>
          <a:xfrm>
            <a:off x="1874752" y="4170892"/>
            <a:ext cx="843066" cy="843066"/>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4527</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14</cp:revision>
  <dcterms:created xsi:type="dcterms:W3CDTF">2024-10-03T12:29:57Z</dcterms:created>
  <dcterms:modified xsi:type="dcterms:W3CDTF">2026-02-20T12:37:31Z</dcterms:modified>
</cp:coreProperties>
</file>