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p:scale>
          <a:sx n="89" d="100"/>
          <a:sy n="89" d="100"/>
        </p:scale>
        <p:origin x="184" y="-4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20/02/2026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2/20/2026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Rawlinson House 1 - 51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2128884040"/>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Communal fire doors are fitted to the emergency escape staircase on all residential floors to provide protection to residents, from smoke and fire, should they need to exit the building in the event of a fire. Flat entrance doors should provide 30 minutes fire and smoke resistance and should be fitted with a self-closing device. This is monitored by the Building Safety team to ensure compliance with Fire / Building Safety legislation. There is a monitoring and maintenance </a:t>
                      </a:r>
                      <a:r>
                        <a:rPr lang="en-US" sz="1100" b="0" i="0" u="none" strike="noStrike" dirty="0" err="1">
                          <a:solidFill>
                            <a:srgbClr val="000000"/>
                          </a:solidFill>
                          <a:effectLst/>
                          <a:latin typeface="Arial" panose="020B0604020202020204" pitchFamily="34" charset="0"/>
                        </a:rPr>
                        <a:t>programme</a:t>
                      </a:r>
                      <a:r>
                        <a:rPr lang="en-US" sz="1100" b="0" i="0" u="none" strike="noStrike" dirty="0">
                          <a:solidFill>
                            <a:srgbClr val="000000"/>
                          </a:solidFill>
                          <a:effectLst/>
                          <a:latin typeface="Arial" panose="020B0604020202020204" pitchFamily="34" charset="0"/>
                        </a:rPr>
                        <a:t>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Permanent ventilation is provided to all residential communal lobbies and </a:t>
                      </a:r>
                      <a:r>
                        <a:rPr lang="en-US" sz="1100" b="0" i="0" u="none" strike="noStrike">
                          <a:solidFill>
                            <a:srgbClr val="000000"/>
                          </a:solidFill>
                          <a:effectLst/>
                          <a:latin typeface="Arial" panose="020B0604020202020204" pitchFamily="34" charset="0"/>
                        </a:rPr>
                        <a:t>to areas where </a:t>
                      </a:r>
                      <a:r>
                        <a:rPr lang="en-US" sz="1100" b="0" i="0" u="none" strike="noStrike" dirty="0">
                          <a:solidFill>
                            <a:srgbClr val="000000"/>
                          </a:solidFill>
                          <a:effectLst/>
                          <a:latin typeface="Arial" panose="020B0604020202020204" pitchFamily="34" charset="0"/>
                        </a:rPr>
                        <a:t>bin chutes are located.</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3853777283"/>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Cassie Reason</a:t>
            </a:r>
            <a:endParaRPr lang="en-US" sz="1400"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19611"/>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A892C33B-AAF3-9A47-81B9-52C1A53B652F}"/>
              </a:ext>
            </a:extLst>
          </p:cNvPr>
          <p:cNvPicPr>
            <a:picLocks noChangeAspect="1"/>
          </p:cNvPicPr>
          <p:nvPr/>
        </p:nvPicPr>
        <p:blipFill>
          <a:blip r:embed="rId4"/>
          <a:stretch>
            <a:fillRect/>
          </a:stretch>
        </p:blipFill>
        <p:spPr>
          <a:xfrm>
            <a:off x="1802849" y="4034237"/>
            <a:ext cx="914969" cy="914969"/>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4615</TotalTime>
  <Words>445</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Reason, Cassandra</cp:lastModifiedBy>
  <cp:revision>20</cp:revision>
  <dcterms:created xsi:type="dcterms:W3CDTF">2024-10-03T12:29:57Z</dcterms:created>
  <dcterms:modified xsi:type="dcterms:W3CDTF">2026-02-20T12:44:38Z</dcterms:modified>
</cp:coreProperties>
</file>