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Pitman House 1 - 60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651182962"/>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0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000" b="0" i="0" u="none" strike="noStrike" dirty="0">
                          <a:solidFill>
                            <a:srgbClr val="000000"/>
                          </a:solidFill>
                          <a:effectLst/>
                          <a:latin typeface="Arial" panose="020B0604020202020204" pitchFamily="34" charset="0"/>
                        </a:rPr>
                        <a:t>Ventilation is provided via windows to the</a:t>
                      </a:r>
                      <a:br>
                        <a:rPr lang="en-US" sz="1000" b="0" i="0" u="none" strike="noStrike" dirty="0">
                          <a:solidFill>
                            <a:srgbClr val="000000"/>
                          </a:solidFill>
                          <a:effectLst/>
                          <a:latin typeface="Arial" panose="020B0604020202020204" pitchFamily="34" charset="0"/>
                        </a:rPr>
                      </a:br>
                      <a:r>
                        <a:rPr lang="en-US" sz="1000" b="0" i="0" u="none" strike="noStrike" dirty="0">
                          <a:solidFill>
                            <a:srgbClr val="000000"/>
                          </a:solidFill>
                          <a:effectLst/>
                          <a:latin typeface="Arial" panose="020B0604020202020204" pitchFamily="34" charset="0"/>
                        </a:rPr>
                        <a:t>stairway and lobbies are provided with</a:t>
                      </a:r>
                      <a:br>
                        <a:rPr lang="en-US" sz="1000" b="0" i="0" u="none" strike="noStrike" dirty="0">
                          <a:solidFill>
                            <a:srgbClr val="000000"/>
                          </a:solidFill>
                          <a:effectLst/>
                          <a:latin typeface="Arial" panose="020B0604020202020204" pitchFamily="34" charset="0"/>
                        </a:rPr>
                      </a:br>
                      <a:r>
                        <a:rPr lang="en-US" sz="1000" b="0" i="0" u="none" strike="noStrike" dirty="0">
                          <a:solidFill>
                            <a:srgbClr val="000000"/>
                          </a:solidFill>
                          <a:effectLst/>
                          <a:latin typeface="Arial" panose="020B0604020202020204" pitchFamily="34" charset="0"/>
                        </a:rPr>
                        <a:t>detection linked to an AOV smoke vent system</a:t>
                      </a:r>
                      <a:br>
                        <a:rPr lang="en-US" sz="1000" b="0" i="0" u="none" strike="noStrike" dirty="0">
                          <a:solidFill>
                            <a:srgbClr val="000000"/>
                          </a:solidFill>
                          <a:effectLst/>
                          <a:latin typeface="Arial" panose="020B0604020202020204" pitchFamily="34" charset="0"/>
                        </a:rPr>
                      </a:br>
                      <a:r>
                        <a:rPr lang="en-US" sz="1000" b="0" i="0" u="none" strike="noStrike" dirty="0">
                          <a:solidFill>
                            <a:srgbClr val="000000"/>
                          </a:solidFill>
                          <a:effectLst/>
                          <a:latin typeface="Arial" panose="020B0604020202020204" pitchFamily="34" charset="0"/>
                        </a:rPr>
                        <a:t>and refuse chute rooms with POV’s.</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283708186"/>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Arial" panose="020B0604020202020204" pitchFamily="34" charset="0"/>
                          <a:ea typeface="+mn-ea"/>
                          <a:cs typeface="Arial" panose="020B0604020202020204" pitchFamily="34" charset="0"/>
                        </a:rPr>
                        <a:t>You have a </a:t>
                      </a:r>
                      <a:r>
                        <a:rPr lang="en-GB" sz="1000" b="1" kern="1200" dirty="0">
                          <a:solidFill>
                            <a:schemeClr val="dk1"/>
                          </a:solidFill>
                          <a:effectLst/>
                          <a:latin typeface="Arial" panose="020B0604020202020204" pitchFamily="34" charset="0"/>
                          <a:ea typeface="+mn-ea"/>
                          <a:cs typeface="Arial" panose="020B0604020202020204" pitchFamily="34" charset="0"/>
                        </a:rPr>
                        <a:t>STAY PUT </a:t>
                      </a:r>
                      <a:r>
                        <a:rPr lang="en-GB" sz="10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0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000" b="0" i="0" u="none" strike="noStrike" dirty="0">
                          <a:solidFill>
                            <a:srgbClr val="000000"/>
                          </a:solidFill>
                          <a:effectLst/>
                          <a:latin typeface="Arial" panose="020B0604020202020204" pitchFamily="34" charset="0"/>
                        </a:rPr>
                        <a:t>You should have a smoke/heat detection unit within your flat. </a:t>
                      </a:r>
                      <a:r>
                        <a:rPr lang="en-GB" sz="1000" b="0" i="0" u="none" strike="noStrike">
                          <a:solidFill>
                            <a:srgbClr val="000000"/>
                          </a:solidFill>
                          <a:effectLst/>
                          <a:latin typeface="Arial" panose="020B0604020202020204" pitchFamily="34" charset="0"/>
                        </a:rPr>
                        <a:t>If you do not, please contact your Building Safety Manager</a:t>
                      </a:r>
                      <a:endParaRPr lang="en-US" sz="10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0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Joseph Banton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815F34C6-3BAD-B294-88D8-BC62AF987821}"/>
              </a:ext>
            </a:extLst>
          </p:cNvPr>
          <p:cNvPicPr>
            <a:picLocks noChangeAspect="1"/>
          </p:cNvPicPr>
          <p:nvPr/>
        </p:nvPicPr>
        <p:blipFill>
          <a:blip r:embed="rId4"/>
          <a:stretch>
            <a:fillRect/>
          </a:stretch>
        </p:blipFill>
        <p:spPr>
          <a:xfrm>
            <a:off x="1981653" y="4173008"/>
            <a:ext cx="885219" cy="88521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4705</TotalTime>
  <Words>477</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41</cp:revision>
  <dcterms:created xsi:type="dcterms:W3CDTF">2024-10-03T12:29:57Z</dcterms:created>
  <dcterms:modified xsi:type="dcterms:W3CDTF">2026-02-24T09:49:32Z</dcterms:modified>
</cp:coreProperties>
</file>