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Pendennis House 1 - 53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198567962"/>
              </p:ext>
            </p:extLst>
          </p:nvPr>
        </p:nvGraphicFramePr>
        <p:xfrm>
          <a:off x="482637" y="939185"/>
          <a:ext cx="4470361" cy="3491611"/>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are permanently open vents (POV) in place in stairs and lobbies. Openable windows and fixed ventilation are available in the protected staircase and lift lobbies.</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191279347"/>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protected staircases with Fire Doors fitted onto the staircases</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Joseph Banton</a:t>
            </a: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1B872B3F-D53F-E537-4E90-5C2B117E7517}"/>
              </a:ext>
            </a:extLst>
          </p:cNvPr>
          <p:cNvPicPr>
            <a:picLocks noChangeAspect="1"/>
          </p:cNvPicPr>
          <p:nvPr/>
        </p:nvPicPr>
        <p:blipFill>
          <a:blip r:embed="rId4"/>
          <a:stretch>
            <a:fillRect/>
          </a:stretch>
        </p:blipFill>
        <p:spPr>
          <a:xfrm>
            <a:off x="2019996" y="4242583"/>
            <a:ext cx="787942" cy="787942"/>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4689</TotalTime>
  <Words>476</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37</cp:revision>
  <dcterms:created xsi:type="dcterms:W3CDTF">2024-10-03T12:29:57Z</dcterms:created>
  <dcterms:modified xsi:type="dcterms:W3CDTF">2026-02-24T09:48:54Z</dcterms:modified>
</cp:coreProperties>
</file>