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Pemberton House 1 - 41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815573643"/>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permanently open vents  (POV) located  on each floor lobby and </a:t>
                      </a:r>
                      <a:r>
                        <a:rPr lang="en-US" sz="1100" b="0" i="0" u="none" strike="noStrike">
                          <a:solidFill>
                            <a:srgbClr val="000000"/>
                          </a:solidFill>
                          <a:effectLst/>
                          <a:latin typeface="Arial" panose="020B0604020202020204" pitchFamily="34" charset="0"/>
                        </a:rPr>
                        <a:t>an external </a:t>
                      </a:r>
                      <a:r>
                        <a:rPr lang="en-US" sz="1100" b="0" i="0" u="none" strike="noStrike" dirty="0">
                          <a:solidFill>
                            <a:srgbClr val="000000"/>
                          </a:solidFill>
                          <a:effectLst/>
                          <a:latin typeface="Arial" panose="020B0604020202020204" pitchFamily="34" charset="0"/>
                        </a:rPr>
                        <a:t>balcony on each side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229153147"/>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793615"/>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AF22E139-D1DA-3F0B-989E-D0CA086400AE}"/>
              </a:ext>
            </a:extLst>
          </p:cNvPr>
          <p:cNvPicPr>
            <a:picLocks noChangeAspect="1"/>
          </p:cNvPicPr>
          <p:nvPr/>
        </p:nvPicPr>
        <p:blipFill>
          <a:blip r:embed="rId4"/>
          <a:stretch>
            <a:fillRect/>
          </a:stretch>
        </p:blipFill>
        <p:spPr>
          <a:xfrm>
            <a:off x="1907229" y="4054471"/>
            <a:ext cx="983330" cy="983330"/>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5885</TotalTime>
  <Words>443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60</cp:revision>
  <dcterms:created xsi:type="dcterms:W3CDTF">2024-10-03T12:29:57Z</dcterms:created>
  <dcterms:modified xsi:type="dcterms:W3CDTF">2026-03-09T11:08:37Z</dcterms:modified>
</cp:coreProperties>
</file>