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60" d="100"/>
          <a:sy n="60" d="100"/>
        </p:scale>
        <p:origin x="109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20/02/2026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2/20/2026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Newbridge Point 1 - 40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1106548162"/>
              </p:ext>
            </p:extLst>
          </p:nvPr>
        </p:nvGraphicFramePr>
        <p:xfrm>
          <a:off x="482637" y="94228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Communal fire doors are fitted to the emergency escape staircase on all residential floors to provide protection to residents, from smoke and fire, should they need to exit the building in the event of a fire. Flat entrance doors should provide 30 minutes fire and smoke resistance and should be fitted with a self-closing device. This is monitored by the Building Safety team to ensure compliance with Fire / Building Safety legislation. There is a monitoring and maintenance </a:t>
                      </a:r>
                      <a:r>
                        <a:rPr lang="en-US" sz="1100" b="0" i="0" u="none" strike="noStrike" dirty="0" err="1">
                          <a:solidFill>
                            <a:srgbClr val="000000"/>
                          </a:solidFill>
                          <a:effectLst/>
                          <a:latin typeface="Arial" panose="020B0604020202020204" pitchFamily="34" charset="0"/>
                        </a:rPr>
                        <a:t>programme</a:t>
                      </a:r>
                      <a:r>
                        <a:rPr lang="en-US" sz="1100" b="0" i="0" u="none" strike="noStrike" dirty="0">
                          <a:solidFill>
                            <a:srgbClr val="000000"/>
                          </a:solidFill>
                          <a:effectLst/>
                          <a:latin typeface="Arial" panose="020B0604020202020204" pitchFamily="34" charset="0"/>
                        </a:rPr>
                        <a:t>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Ventilation is provided to the lift lobby areas and top floor communal area via permanently open vents (POV), open louvre type windows. The staircase has POV louvres at the top to provide ventilation.</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1683763407"/>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Cassie Reason </a:t>
            </a:r>
            <a:endParaRPr lang="en-US" sz="1400"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82D22A3A-7196-F934-E761-1218A1001C20}"/>
              </a:ext>
            </a:extLst>
          </p:cNvPr>
          <p:cNvPicPr>
            <a:picLocks noChangeAspect="1"/>
          </p:cNvPicPr>
          <p:nvPr/>
        </p:nvPicPr>
        <p:blipFill>
          <a:blip r:embed="rId4"/>
          <a:stretch>
            <a:fillRect/>
          </a:stretch>
        </p:blipFill>
        <p:spPr>
          <a:xfrm>
            <a:off x="1929875" y="4200814"/>
            <a:ext cx="787942" cy="787942"/>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5786</TotalTime>
  <Words>464</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Reason, Cassandra</cp:lastModifiedBy>
  <cp:revision>47</cp:revision>
  <dcterms:created xsi:type="dcterms:W3CDTF">2024-10-03T12:29:57Z</dcterms:created>
  <dcterms:modified xsi:type="dcterms:W3CDTF">2026-02-20T12:36:15Z</dcterms:modified>
</cp:coreProperties>
</file>