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Milton Court Road 25 - 56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213015779"/>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via open-air balconies. Permanently open louvre vents (POVs) on each floor to the stairs.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028973148"/>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semi-open staircase discharging to ground and final exit.</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C7355210-D8BB-2063-94CA-D19E04ED0599}"/>
              </a:ext>
            </a:extLst>
          </p:cNvPr>
          <p:cNvPicPr>
            <a:picLocks noChangeAspect="1"/>
          </p:cNvPicPr>
          <p:nvPr/>
        </p:nvPicPr>
        <p:blipFill>
          <a:blip r:embed="rId4"/>
          <a:stretch>
            <a:fillRect/>
          </a:stretch>
        </p:blipFill>
        <p:spPr>
          <a:xfrm>
            <a:off x="1915910" y="4217992"/>
            <a:ext cx="667555" cy="6675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5810</TotalTime>
  <Words>445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51</cp:revision>
  <dcterms:created xsi:type="dcterms:W3CDTF">2024-10-03T12:29:57Z</dcterms:created>
  <dcterms:modified xsi:type="dcterms:W3CDTF">2026-02-09T16:04:20Z</dcterms:modified>
</cp:coreProperties>
</file>