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Milton Court Road 1 - 24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668863878"/>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Ventilation is provided via open-air balconies. Permanently open louvre vents (POVs) on each floor to the stairs.</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2015132295"/>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Two semi-open staircase discharging to ground and final exit.</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BAE233CB-B10E-8115-D234-BD19438EC706}"/>
              </a:ext>
            </a:extLst>
          </p:cNvPr>
          <p:cNvPicPr>
            <a:picLocks noChangeAspect="1"/>
          </p:cNvPicPr>
          <p:nvPr/>
        </p:nvPicPr>
        <p:blipFill>
          <a:blip r:embed="rId4"/>
          <a:stretch>
            <a:fillRect/>
          </a:stretch>
        </p:blipFill>
        <p:spPr>
          <a:xfrm>
            <a:off x="1975707" y="4204927"/>
            <a:ext cx="667555" cy="667555"/>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5811</TotalTime>
  <Words>445</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50</cp:revision>
  <dcterms:created xsi:type="dcterms:W3CDTF">2024-10-03T12:29:57Z</dcterms:created>
  <dcterms:modified xsi:type="dcterms:W3CDTF">2026-02-09T16:03:31Z</dcterms:modified>
</cp:coreProperties>
</file>