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p:scale>
          <a:sx n="100" d="100"/>
          <a:sy n="100" d="100"/>
        </p:scale>
        <p:origin x="-148"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20/02/2026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2/20/2026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Milford Towers 501 - 876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2557670949"/>
              </p:ext>
            </p:extLst>
          </p:nvPr>
        </p:nvGraphicFramePr>
        <p:xfrm>
          <a:off x="482638" y="922020"/>
          <a:ext cx="4470361" cy="3045336"/>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is permanent ventilation to stairs and balconies due to open balconies and walkways.</a:t>
                      </a:r>
                    </a:p>
                  </a:txBody>
                  <a:tcPr marL="7620"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660065361"/>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100" b="0" i="0" u="none" strike="noStrike" dirty="0">
                          <a:solidFill>
                            <a:srgbClr val="000000"/>
                          </a:solidFill>
                          <a:effectLst/>
                          <a:latin typeface="Arial" panose="020B0604020202020204" pitchFamily="34" charset="0"/>
                        </a:rPr>
                        <a:t>Your High-Rise residential building has </a:t>
                      </a:r>
                      <a:r>
                        <a:rPr lang="en-US" sz="1100" b="0" i="0" u="none" strike="noStrike">
                          <a:solidFill>
                            <a:srgbClr val="000000"/>
                          </a:solidFill>
                          <a:effectLst/>
                          <a:latin typeface="Arial" panose="020B0604020202020204" pitchFamily="34" charset="0"/>
                        </a:rPr>
                        <a:t>multiple signed escape </a:t>
                      </a:r>
                      <a:r>
                        <a:rPr lang="en-US" sz="1100" b="0" i="0" u="none" strike="noStrike" dirty="0">
                          <a:solidFill>
                            <a:srgbClr val="000000"/>
                          </a:solidFill>
                          <a:effectLst/>
                          <a:latin typeface="Arial" panose="020B0604020202020204" pitchFamily="34" charset="0"/>
                        </a:rPr>
                        <a:t>routes via well ventilated walkways, balconies and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Cassie Reason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19611"/>
            <a:ext cx="2494402" cy="1035989"/>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a:solidFill>
                  <a:srgbClr val="3E69A5"/>
                </a:solidFill>
                <a:effectLst/>
                <a:latin typeface="Open Sans" panose="020B0606030504020204" pitchFamily="34" charset="0"/>
              </a:rPr>
              <a:t>E:Buildingsafety@lewisham.gov.uk</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black background with a black square&#10;&#10;AI-generated content may be incorrect.">
            <a:extLst>
              <a:ext uri="{FF2B5EF4-FFF2-40B4-BE49-F238E27FC236}">
                <a16:creationId xmlns:a16="http://schemas.microsoft.com/office/drawing/2014/main" id="{590A8865-CC8C-482F-0A26-11789F2BD914}"/>
              </a:ext>
            </a:extLst>
          </p:cNvPr>
          <p:cNvPicPr>
            <a:picLocks noChangeAspect="1"/>
          </p:cNvPicPr>
          <p:nvPr/>
        </p:nvPicPr>
        <p:blipFill>
          <a:blip r:embed="rId4"/>
          <a:stretch>
            <a:fillRect/>
          </a:stretch>
        </p:blipFill>
        <p:spPr>
          <a:xfrm>
            <a:off x="1879201" y="4034334"/>
            <a:ext cx="952633" cy="952633"/>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4632</TotalTime>
  <Words>405</Words>
  <Application>Microsoft Office PowerPoint</Application>
  <PresentationFormat>A4 Paper (210x297 mm)</PresentationFormat>
  <Paragraphs>35</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Reason, Cassandra</cp:lastModifiedBy>
  <cp:revision>26</cp:revision>
  <dcterms:created xsi:type="dcterms:W3CDTF">2024-10-03T12:29:57Z</dcterms:created>
  <dcterms:modified xsi:type="dcterms:W3CDTF">2026-02-20T13:13:20Z</dcterms:modified>
</cp:coreProperties>
</file>