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9" d="100"/>
          <a:sy n="79" d="100"/>
        </p:scale>
        <p:origin x="111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06/05/2025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5/6/2025</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err="1">
                <a:solidFill>
                  <a:srgbClr val="0070C0"/>
                </a:solidFill>
                <a:ea typeface="Aptos" panose="020B0004020202020204" pitchFamily="34" charset="0"/>
                <a:cs typeface="Times New Roman" panose="02020603050405020304" pitchFamily="18" charset="0"/>
              </a:rPr>
              <a:t>Mayow</a:t>
            </a:r>
            <a:r>
              <a:rPr lang="en-GB" sz="2275" b="1" kern="100" dirty="0">
                <a:solidFill>
                  <a:srgbClr val="0070C0"/>
                </a:solidFill>
                <a:ea typeface="Aptos" panose="020B0004020202020204" pitchFamily="34" charset="0"/>
                <a:cs typeface="Times New Roman" panose="02020603050405020304" pitchFamily="18" charset="0"/>
              </a:rPr>
              <a:t> Road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58259008"/>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Ventilation is provided via Automatic Opening Vents (AOVs) in the flat lobbies, in the shafts and at the head of the stair cores. These are connected to the fire alarm system via detectors in the communal areas. </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384866923"/>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AC0A690F-4222-3612-1D09-C0B518EA0623}"/>
              </a:ext>
            </a:extLst>
          </p:cNvPr>
          <p:cNvPicPr>
            <a:picLocks noChangeAspect="1"/>
          </p:cNvPicPr>
          <p:nvPr/>
        </p:nvPicPr>
        <p:blipFill>
          <a:blip r:embed="rId4"/>
          <a:stretch>
            <a:fillRect/>
          </a:stretch>
        </p:blipFill>
        <p:spPr>
          <a:xfrm>
            <a:off x="1937661" y="4239042"/>
            <a:ext cx="692919" cy="69291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5904</TotalTime>
  <Words>459</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Richards, Charles</cp:lastModifiedBy>
  <cp:revision>65</cp:revision>
  <dcterms:created xsi:type="dcterms:W3CDTF">2024-10-03T12:29:57Z</dcterms:created>
  <dcterms:modified xsi:type="dcterms:W3CDTF">2025-05-06T13:03:31Z</dcterms:modified>
</cp:coreProperties>
</file>