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105" d="100"/>
          <a:sy n="105" d="100"/>
        </p:scale>
        <p:origin x="121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09/02/2026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2/9/2026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Marine Tower 1 - 64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875465745"/>
              </p:ext>
            </p:extLst>
          </p:nvPr>
        </p:nvGraphicFramePr>
        <p:xfrm>
          <a:off x="482638" y="92202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Ventilation is provided and operated via a linked smoke detection system to each floor lobby via AOV vent windows, the stairway has a POV to the head of the stair. A domestic sprinkler system is installed in all flats, common areas and plant rooms.</a:t>
                      </a: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4152364002"/>
              </p:ext>
            </p:extLst>
          </p:nvPr>
        </p:nvGraphicFramePr>
        <p:xfrm>
          <a:off x="5122100" y="922020"/>
          <a:ext cx="4470360" cy="3246537"/>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STAY PUT policy building. Evacuation Alert Control and Indicating Equipment (EACIE) has been installed to assist the London Fire Brigade in the evacuation of the building in the event of an incident if required.</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799300">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F9844731-15F2-532B-8358-AEA42B3617F9}"/>
              </a:ext>
            </a:extLst>
          </p:cNvPr>
          <p:cNvPicPr>
            <a:picLocks noChangeAspect="1"/>
          </p:cNvPicPr>
          <p:nvPr/>
        </p:nvPicPr>
        <p:blipFill>
          <a:blip r:embed="rId4"/>
          <a:stretch>
            <a:fillRect/>
          </a:stretch>
        </p:blipFill>
        <p:spPr>
          <a:xfrm>
            <a:off x="1920623" y="4135529"/>
            <a:ext cx="667555" cy="667555"/>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4633</TotalTime>
  <Words>504</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Miriam, David</cp:lastModifiedBy>
  <cp:revision>25</cp:revision>
  <dcterms:created xsi:type="dcterms:W3CDTF">2024-10-03T12:29:57Z</dcterms:created>
  <dcterms:modified xsi:type="dcterms:W3CDTF">2026-02-09T15:56:46Z</dcterms:modified>
</cp:coreProperties>
</file>