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Lanyard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558868127"/>
              </p:ext>
            </p:extLst>
          </p:nvPr>
        </p:nvGraphicFramePr>
        <p:xfrm>
          <a:off x="482637" y="939185"/>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are permanently 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517636245"/>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522AD3CF-6F3D-0021-2FCA-B5341CF13616}"/>
              </a:ext>
            </a:extLst>
          </p:cNvPr>
          <p:cNvPicPr>
            <a:picLocks noChangeAspect="1"/>
          </p:cNvPicPr>
          <p:nvPr/>
        </p:nvPicPr>
        <p:blipFill>
          <a:blip r:embed="rId4"/>
          <a:stretch>
            <a:fillRect/>
          </a:stretch>
        </p:blipFill>
        <p:spPr>
          <a:xfrm>
            <a:off x="2110902" y="4325282"/>
            <a:ext cx="841703" cy="841703"/>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4685</TotalTime>
  <Words>476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35</cp:revision>
  <dcterms:created xsi:type="dcterms:W3CDTF">2024-10-03T12:29:57Z</dcterms:created>
  <dcterms:modified xsi:type="dcterms:W3CDTF">2026-02-24T09:47:27Z</dcterms:modified>
</cp:coreProperties>
</file>