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Langford House 1 - 43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156599777"/>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0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000" b="0" i="0" u="none" strike="noStrike" dirty="0">
                          <a:solidFill>
                            <a:srgbClr val="000000"/>
                          </a:solidFill>
                          <a:effectLst/>
                          <a:latin typeface="Arial" panose="020B0604020202020204" pitchFamily="34" charset="0"/>
                        </a:rPr>
                        <a:t>There is a permanently openable venting (POV) system in place. Ventilation is provided via POV louvres to protected lobbies and at the top of the staircase.</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21531981"/>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effectLst/>
                          <a:latin typeface="Arial" panose="020B0604020202020204" pitchFamily="34" charset="0"/>
                          <a:ea typeface="+mn-ea"/>
                          <a:cs typeface="Arial" panose="020B0604020202020204" pitchFamily="34" charset="0"/>
                        </a:rPr>
                        <a:t>You have a </a:t>
                      </a:r>
                      <a:r>
                        <a:rPr lang="en-GB" sz="1000" b="1" kern="1200" dirty="0">
                          <a:solidFill>
                            <a:schemeClr val="dk1"/>
                          </a:solidFill>
                          <a:effectLst/>
                          <a:latin typeface="Arial" panose="020B0604020202020204" pitchFamily="34" charset="0"/>
                          <a:ea typeface="+mn-ea"/>
                          <a:cs typeface="Arial" panose="020B0604020202020204" pitchFamily="34" charset="0"/>
                        </a:rPr>
                        <a:t>STAY PUT </a:t>
                      </a:r>
                      <a:r>
                        <a:rPr lang="en-GB" sz="10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0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0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endParaRPr lang="en-US" sz="10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000" b="0" i="0" u="none" strike="noStrike" dirty="0">
                          <a:solidFill>
                            <a:srgbClr val="000000"/>
                          </a:solidFill>
                          <a:effectLst/>
                          <a:latin typeface="Arial" panose="020B0604020202020204" pitchFamily="34" charset="0"/>
                        </a:rPr>
                        <a:t>Your High-Rise residential building has one protected staircase with Fire Doors fitted onto the staircase</a:t>
                      </a:r>
                      <a:r>
                        <a:rPr lang="en-US" sz="1100" b="0" i="0" u="none" strike="noStrike" dirty="0">
                          <a:solidFill>
                            <a:srgbClr val="000000"/>
                          </a:solidFill>
                          <a:effectLst/>
                          <a:latin typeface="Arial" panose="020B0604020202020204" pitchFamily="34" charset="0"/>
                        </a:rPr>
                        <a:t>.</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b="1">
                <a:solidFill>
                  <a:srgbClr val="3E69A5"/>
                </a:solidFill>
                <a:effectLst/>
                <a:latin typeface="Open Sans" panose="020B0606030504020204" pitchFamily="34" charset="0"/>
              </a:rPr>
              <a:t>Joseph Banton</a:t>
            </a: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4A6F46E8-0EE6-8287-5DBF-AB3138E79747}"/>
              </a:ext>
            </a:extLst>
          </p:cNvPr>
          <p:cNvPicPr>
            <a:picLocks noChangeAspect="1"/>
          </p:cNvPicPr>
          <p:nvPr/>
        </p:nvPicPr>
        <p:blipFill>
          <a:blip r:embed="rId4"/>
          <a:stretch>
            <a:fillRect/>
          </a:stretch>
        </p:blipFill>
        <p:spPr>
          <a:xfrm>
            <a:off x="1951802" y="4151175"/>
            <a:ext cx="683492" cy="68349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4702</TotalTime>
  <Words>477</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40</cp:revision>
  <dcterms:created xsi:type="dcterms:W3CDTF">2024-10-03T12:29:57Z</dcterms:created>
  <dcterms:modified xsi:type="dcterms:W3CDTF">2026-02-24T09:46:25Z</dcterms:modified>
</cp:coreProperties>
</file>