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100" d="100"/>
          <a:sy n="100" d="100"/>
        </p:scale>
        <p:origin x="-17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Hazel Grove 56 – 138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054069553"/>
              </p:ext>
            </p:extLst>
          </p:nvPr>
        </p:nvGraphicFramePr>
        <p:xfrm>
          <a:off x="482638" y="922020"/>
          <a:ext cx="4470361" cy="3088254"/>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94469">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65196">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28589">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Ventilation is provided via open balconies. Permanently open vents (POV), louvre slats, are provided to the escape staircase.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991386185"/>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F4646DCF-D60B-B5FE-00D9-FF0EA6E227BD}"/>
              </a:ext>
            </a:extLst>
          </p:cNvPr>
          <p:cNvPicPr>
            <a:picLocks noChangeAspect="1"/>
          </p:cNvPicPr>
          <p:nvPr/>
        </p:nvPicPr>
        <p:blipFill>
          <a:blip r:embed="rId4"/>
          <a:stretch>
            <a:fillRect/>
          </a:stretch>
        </p:blipFill>
        <p:spPr>
          <a:xfrm>
            <a:off x="1978514" y="4128810"/>
            <a:ext cx="739304" cy="739304"/>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4541</TotalTime>
  <Words>450</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17</cp:revision>
  <dcterms:created xsi:type="dcterms:W3CDTF">2024-10-03T12:29:57Z</dcterms:created>
  <dcterms:modified xsi:type="dcterms:W3CDTF">2026-02-20T12:54:11Z</dcterms:modified>
</cp:coreProperties>
</file>