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105" d="100"/>
          <a:sy n="105" d="100"/>
        </p:scale>
        <p:origin x="12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Hawke Tower 1 - 92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132573051"/>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Ventilation is provided and operated via a linked smoke detection system to each floor corridor and chute lobby via AOV vent windows. The stairs have manually </a:t>
                      </a:r>
                    </a:p>
                    <a:p>
                      <a:pPr algn="ctr" fontAlgn="ctr"/>
                      <a:r>
                        <a:rPr lang="en-GB" sz="1100" b="0" i="0" u="none" strike="noStrike" dirty="0">
                          <a:solidFill>
                            <a:srgbClr val="000000"/>
                          </a:solidFill>
                          <a:effectLst/>
                          <a:latin typeface="Arial" panose="020B0604020202020204" pitchFamily="34" charset="0"/>
                        </a:rPr>
                        <a:t>openable window vents to each landing level.</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012863952"/>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C94A5EF1-7FB6-2E6B-A20A-1BB4B9B8E410}"/>
              </a:ext>
            </a:extLst>
          </p:cNvPr>
          <p:cNvPicPr>
            <a:picLocks noChangeAspect="1"/>
          </p:cNvPicPr>
          <p:nvPr/>
        </p:nvPicPr>
        <p:blipFill>
          <a:blip r:embed="rId4"/>
          <a:stretch>
            <a:fillRect/>
          </a:stretch>
        </p:blipFill>
        <p:spPr>
          <a:xfrm>
            <a:off x="2034326" y="4187572"/>
            <a:ext cx="683492" cy="683492"/>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4636</TotalTime>
  <Words>458</Words>
  <Application>Microsoft Office PowerPoint</Application>
  <PresentationFormat>A4 Paper (210x297 mm)</PresentationFormat>
  <Paragraphs>36</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Miriam, David</cp:lastModifiedBy>
  <cp:revision>27</cp:revision>
  <dcterms:created xsi:type="dcterms:W3CDTF">2024-10-03T12:29:57Z</dcterms:created>
  <dcterms:modified xsi:type="dcterms:W3CDTF">2026-02-09T15:49:56Z</dcterms:modified>
</cp:coreProperties>
</file>