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105" d="100"/>
          <a:sy n="105" d="100"/>
        </p:scale>
        <p:origin x="12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Hatfield </a:t>
            </a:r>
            <a:r>
              <a:rPr lang="en-GB" sz="2275" b="1" kern="100">
                <a:solidFill>
                  <a:srgbClr val="0070C0"/>
                </a:solidFill>
                <a:ea typeface="Aptos" panose="020B0004020202020204" pitchFamily="34" charset="0"/>
                <a:cs typeface="Times New Roman" panose="02020603050405020304" pitchFamily="18" charset="0"/>
              </a:rPr>
              <a:t>Close 49 </a:t>
            </a:r>
            <a:r>
              <a:rPr lang="en-GB" sz="2275" b="1" kern="100" dirty="0">
                <a:solidFill>
                  <a:srgbClr val="0070C0"/>
                </a:solidFill>
                <a:ea typeface="Aptos" panose="020B0004020202020204" pitchFamily="34" charset="0"/>
                <a:cs typeface="Times New Roman" panose="02020603050405020304" pitchFamily="18" charset="0"/>
              </a:rPr>
              <a:t>- 96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1252635692"/>
              </p:ext>
            </p:extLst>
          </p:nvPr>
        </p:nvGraphicFramePr>
        <p:xfrm>
          <a:off x="482637" y="942280"/>
          <a:ext cx="4470361" cy="3143112"/>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Ventilation is provided to each floor lobby via Automatic Opening Vent (AOV) windows, and the stairway has an AOV window to the head of the stairs adjacent to the tank room with smoke vent controls noted on each stairway landing/level. A domestic sprinkler system is installed in all flats, common areas and plant rooms.</a:t>
                      </a:r>
                      <a:endParaRPr lang="en-US"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1851991613"/>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48143"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5B6F4FDB-A5DE-B0AF-1C1C-D7F19653C114}"/>
              </a:ext>
            </a:extLst>
          </p:cNvPr>
          <p:cNvPicPr>
            <a:picLocks noChangeAspect="1"/>
          </p:cNvPicPr>
          <p:nvPr/>
        </p:nvPicPr>
        <p:blipFill>
          <a:blip r:embed="rId4"/>
          <a:stretch>
            <a:fillRect/>
          </a:stretch>
        </p:blipFill>
        <p:spPr>
          <a:xfrm>
            <a:off x="1965727" y="4292269"/>
            <a:ext cx="492870" cy="492870"/>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5820</TotalTime>
  <Words>485</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Miriam, David</cp:lastModifiedBy>
  <cp:revision>54</cp:revision>
  <dcterms:created xsi:type="dcterms:W3CDTF">2024-10-03T12:29:57Z</dcterms:created>
  <dcterms:modified xsi:type="dcterms:W3CDTF">2026-02-09T15:48:14Z</dcterms:modified>
</cp:coreProperties>
</file>