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105" d="100"/>
          <a:sy n="105" d="100"/>
        </p:scale>
        <p:origin x="121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09/02/2026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2/9/2026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297903"/>
            <a:ext cx="7449855" cy="667555"/>
          </a:xfrm>
          <a:prstGeom prst="rect">
            <a:avLst/>
          </a:prstGeom>
          <a:noFill/>
        </p:spPr>
        <p:txBody>
          <a:bodyPr wrap="square" rtlCol="0">
            <a:spAutoFit/>
          </a:bodyPr>
          <a:lstStyle/>
          <a:p>
            <a:r>
              <a:rPr lang="en-GB" sz="2275" b="1" kern="100">
                <a:solidFill>
                  <a:srgbClr val="0070C0"/>
                </a:solidFill>
                <a:ea typeface="Aptos" panose="020B0004020202020204" pitchFamily="34" charset="0"/>
                <a:cs typeface="Times New Roman" panose="02020603050405020304" pitchFamily="18" charset="0"/>
              </a:rPr>
              <a:t>Hatfield Close </a:t>
            </a:r>
            <a:r>
              <a:rPr lang="en-GB" sz="2275" b="1" kern="100" dirty="0">
                <a:solidFill>
                  <a:srgbClr val="0070C0"/>
                </a:solidFill>
                <a:ea typeface="Aptos" panose="020B0004020202020204" pitchFamily="34" charset="0"/>
                <a:cs typeface="Times New Roman" panose="02020603050405020304" pitchFamily="18" charset="0"/>
              </a:rPr>
              <a:t>1 - 48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3112129925"/>
              </p:ext>
            </p:extLst>
          </p:nvPr>
        </p:nvGraphicFramePr>
        <p:xfrm>
          <a:off x="482637" y="942279"/>
          <a:ext cx="4470361" cy="3194877"/>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95393">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69333">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within the Lift lobby area on all residential floors to provide protection to residents should they need to exit in an emergency from smoke / fire in the event of an incident.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1030151">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Ventilation is provided to each floor lobby via Automatic Opening Vent (AOV) windows, and the stairway has an AOV window to the head of the stairs adjacent to the tank room with smoke vent controls noted on each stairway landing/level. A domestic sprinkler system is installed in all flats, common areas and plant rooms.</a:t>
                      </a:r>
                      <a:endParaRPr lang="en-US" sz="1100" b="0" i="0" u="none" strike="noStrike" dirty="0">
                        <a:solidFill>
                          <a:srgbClr val="000000"/>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2795763356"/>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 should have a smoke/heat detection unit within your flat. If you do not, please contact your Building Safety Manager.</a:t>
                      </a: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48143"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91862"/>
            <a:ext cx="2384235" cy="95263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dirty="0">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73461A19-CCE8-AE26-FEE0-E57B275B7049}"/>
              </a:ext>
            </a:extLst>
          </p:cNvPr>
          <p:cNvPicPr>
            <a:picLocks noChangeAspect="1"/>
          </p:cNvPicPr>
          <p:nvPr/>
        </p:nvPicPr>
        <p:blipFill>
          <a:blip r:embed="rId4"/>
          <a:stretch>
            <a:fillRect/>
          </a:stretch>
        </p:blipFill>
        <p:spPr>
          <a:xfrm>
            <a:off x="2024898" y="4202115"/>
            <a:ext cx="692919" cy="692919"/>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5817</TotalTime>
  <Words>485</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Miriam, David</cp:lastModifiedBy>
  <cp:revision>53</cp:revision>
  <dcterms:created xsi:type="dcterms:W3CDTF">2024-10-03T12:29:57Z</dcterms:created>
  <dcterms:modified xsi:type="dcterms:W3CDTF">2026-02-09T15:46:29Z</dcterms:modified>
</cp:coreProperties>
</file>