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Harmon House 1 - 53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330877784"/>
              </p:ext>
            </p:extLst>
          </p:nvPr>
        </p:nvGraphicFramePr>
        <p:xfrm>
          <a:off x="482637" y="922020"/>
          <a:ext cx="4470361" cy="3491611"/>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are permanently open vents (POV) in place in stairs and lobbies. Openable windows and fixed ventilation are available in the protected staircase and lift lobbies.</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398719870"/>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a:t>
                      </a:r>
                      <a:r>
                        <a:rPr lang="en-GB" sz="1100" b="0" i="0" u="none" strike="noStrike">
                          <a:solidFill>
                            <a:srgbClr val="000000"/>
                          </a:solidFill>
                          <a:effectLst/>
                          <a:latin typeface="Arial" panose="020B0604020202020204" pitchFamily="34" charset="0"/>
                        </a:rPr>
                        <a:t>If you do not, please contact your Building Safety Manager</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protected staircases with Fire Doors fitted onto the staircases</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Joseph Banton</a:t>
            </a: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867E6A6C-9026-D2DC-6693-4A239AA5402D}"/>
              </a:ext>
            </a:extLst>
          </p:cNvPr>
          <p:cNvPicPr>
            <a:picLocks noChangeAspect="1"/>
          </p:cNvPicPr>
          <p:nvPr/>
        </p:nvPicPr>
        <p:blipFill>
          <a:blip r:embed="rId4"/>
          <a:stretch>
            <a:fillRect/>
          </a:stretch>
        </p:blipFill>
        <p:spPr>
          <a:xfrm>
            <a:off x="2002406" y="4352629"/>
            <a:ext cx="593389" cy="59338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4683</TotalTime>
  <Words>476</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34</cp:revision>
  <dcterms:created xsi:type="dcterms:W3CDTF">2024-10-03T12:29:57Z</dcterms:created>
  <dcterms:modified xsi:type="dcterms:W3CDTF">2026-02-24T09:44:38Z</dcterms:modified>
</cp:coreProperties>
</file>