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Greystead Road 1 - 49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48513880"/>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on all residential  floors to </a:t>
                      </a:r>
                      <a:r>
                        <a:rPr lang="en-US" sz="1100" b="0" i="0" u="none" strike="noStrike">
                          <a:solidFill>
                            <a:srgbClr val="000000"/>
                          </a:solidFill>
                          <a:effectLst/>
                          <a:latin typeface="Arial" panose="020B0604020202020204" pitchFamily="34" charset="0"/>
                        </a:rPr>
                        <a:t>the stairs </a:t>
                      </a:r>
                      <a:r>
                        <a:rPr lang="en-US" sz="1100" b="0" i="0" u="none" strike="noStrike" dirty="0">
                          <a:solidFill>
                            <a:srgbClr val="000000"/>
                          </a:solidFill>
                          <a:effectLst/>
                          <a:latin typeface="Arial" panose="020B0604020202020204" pitchFamily="34" charset="0"/>
                        </a:rPr>
                        <a:t>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 </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 permanently openable venting (POV) system in place. Ventilation is provided via openable windows to the stairs. </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836573006"/>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C90AECE4-D82D-05FC-E58D-4F1CE24E38FB}"/>
              </a:ext>
            </a:extLst>
          </p:cNvPr>
          <p:cNvPicPr>
            <a:picLocks noChangeAspect="1"/>
          </p:cNvPicPr>
          <p:nvPr/>
        </p:nvPicPr>
        <p:blipFill>
          <a:blip r:embed="rId4"/>
          <a:stretch>
            <a:fillRect/>
          </a:stretch>
        </p:blipFill>
        <p:spPr>
          <a:xfrm>
            <a:off x="2050262" y="4264195"/>
            <a:ext cx="667555" cy="667555"/>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5875</TotalTime>
  <Words>443</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58</cp:revision>
  <dcterms:created xsi:type="dcterms:W3CDTF">2024-10-03T12:29:57Z</dcterms:created>
  <dcterms:modified xsi:type="dcterms:W3CDTF">2026-03-09T11:07:41Z</dcterms:modified>
</cp:coreProperties>
</file>