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Gerrard House 1 - 51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032650673"/>
              </p:ext>
            </p:extLst>
          </p:nvPr>
        </p:nvGraphicFramePr>
        <p:xfrm>
          <a:off x="482637" y="942280"/>
          <a:ext cx="4470361" cy="3000068"/>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695397">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to each floor lobby via AOV vent windows, and the stairway has a POV to the head of the stair with smoke vent controls noted on each </a:t>
                      </a:r>
                    </a:p>
                    <a:p>
                      <a:pPr algn="ctr" fontAlgn="ctr"/>
                      <a:r>
                        <a:rPr lang="en-GB" sz="1100" b="0" i="0" u="none" strike="noStrike" dirty="0">
                          <a:solidFill>
                            <a:srgbClr val="000000"/>
                          </a:solidFill>
                          <a:effectLst/>
                          <a:latin typeface="Arial" panose="020B0604020202020204" pitchFamily="34" charset="0"/>
                        </a:rPr>
                        <a:t>stairway landing/level. A domestic sprinkler system is installed in all flats, common areas and plant rooms.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01900337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B9178851-2DC8-6FB9-A5AA-7000DCC06F02}"/>
              </a:ext>
            </a:extLst>
          </p:cNvPr>
          <p:cNvPicPr>
            <a:picLocks noChangeAspect="1"/>
          </p:cNvPicPr>
          <p:nvPr/>
        </p:nvPicPr>
        <p:blipFill>
          <a:blip r:embed="rId4"/>
          <a:stretch>
            <a:fillRect/>
          </a:stretch>
        </p:blipFill>
        <p:spPr>
          <a:xfrm>
            <a:off x="2104980" y="4218263"/>
            <a:ext cx="541508" cy="54150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5825</TotalTime>
  <Words>475</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55</cp:revision>
  <dcterms:created xsi:type="dcterms:W3CDTF">2024-10-03T12:29:57Z</dcterms:created>
  <dcterms:modified xsi:type="dcterms:W3CDTF">2026-02-09T15:43:54Z</dcterms:modified>
</cp:coreProperties>
</file>