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Dolphin Tower 1 - 64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240263364"/>
              </p:ext>
            </p:extLst>
          </p:nvPr>
        </p:nvGraphicFramePr>
        <p:xfrm>
          <a:off x="482638" y="922019"/>
          <a:ext cx="4470361" cy="3075880"/>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400114">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33888">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41878">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GB" sz="1100" b="0" i="0" u="none" strike="noStrike" dirty="0">
                          <a:solidFill>
                            <a:srgbClr val="000000"/>
                          </a:solidFill>
                          <a:effectLst/>
                          <a:latin typeface="Arial" panose="020B0604020202020204" pitchFamily="34" charset="0"/>
                        </a:rPr>
                        <a:t>Ventilation is provided and operated via a linked smoke detection system to each floor lobby via AOV vent windows, the stairway has a POV to the head of the </a:t>
                      </a:r>
                    </a:p>
                    <a:p>
                      <a:pPr algn="ctr" fontAlgn="ctr"/>
                      <a:r>
                        <a:rPr lang="en-GB" sz="1100" b="0" i="0" u="none" strike="noStrike" dirty="0">
                          <a:solidFill>
                            <a:srgbClr val="000000"/>
                          </a:solidFill>
                          <a:effectLst/>
                          <a:latin typeface="Arial" panose="020B0604020202020204" pitchFamily="34" charset="0"/>
                        </a:rPr>
                        <a:t>stair. A domestic sprinkler system is installed in all flats, common areas and plant rooms.</a:t>
                      </a:r>
                      <a:r>
                        <a:rPr lang="en-US" sz="1100" b="0" i="0" u="none" strike="noStrike" dirty="0">
                          <a:solidFill>
                            <a:srgbClr val="000000"/>
                          </a:solidFill>
                          <a:effectLst/>
                          <a:latin typeface="Arial" panose="020B0604020202020204" pitchFamily="34" charset="0"/>
                        </a:rPr>
                        <a:t>.</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553743951"/>
              </p:ext>
            </p:extLst>
          </p:nvPr>
        </p:nvGraphicFramePr>
        <p:xfrm>
          <a:off x="5122100" y="922021"/>
          <a:ext cx="4470360" cy="3156712"/>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56700">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016325">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STAY PUT policy building.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Evacuation Alert Control and Indicating Equipment (EACIE) has been installed to assist the London Fire Brigade in the evacuation of the building in the event of an incident if required.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a:t>
                      </a:r>
                    </a:p>
                  </a:txBody>
                  <a:tcPr marL="74295" marR="74295" marT="37148" marB="37148" anchor="ctr"/>
                </a:tc>
                <a:extLst>
                  <a:ext uri="{0D108BD9-81ED-4DB2-BD59-A6C34878D82A}">
                    <a16:rowId xmlns:a16="http://schemas.microsoft.com/office/drawing/2014/main" val="1879945121"/>
                  </a:ext>
                </a:extLst>
              </a:tr>
              <a:tr h="525783">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741420">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4302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a:t>
            </a:r>
            <a:r>
              <a:rPr lang="en-GB" sz="1050" b="1">
                <a:effectLst/>
                <a:latin typeface="Open Sans" panose="020B0606030504020204" pitchFamily="34" charset="0"/>
              </a:rPr>
              <a:t>Building </a:t>
            </a:r>
          </a:p>
          <a:p>
            <a:pPr>
              <a:lnSpc>
                <a:spcPct val="150000"/>
              </a:lnSpc>
            </a:pPr>
            <a:r>
              <a:rPr lang="en-GB" sz="1050" b="1">
                <a:effectLst/>
                <a:latin typeface="Open Sans" panose="020B0606030504020204" pitchFamily="34" charset="0"/>
              </a:rPr>
              <a:t>Safety </a:t>
            </a:r>
            <a:r>
              <a:rPr lang="en-GB" sz="1050" b="1" dirty="0">
                <a:effectLst/>
                <a:latin typeface="Open Sans" panose="020B0606030504020204" pitchFamily="34" charset="0"/>
              </a:rPr>
              <a:t>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94D3054F-349F-BBB7-CCC4-BDF42E38328E}"/>
              </a:ext>
            </a:extLst>
          </p:cNvPr>
          <p:cNvPicPr>
            <a:picLocks noChangeAspect="1"/>
          </p:cNvPicPr>
          <p:nvPr/>
        </p:nvPicPr>
        <p:blipFill>
          <a:blip r:embed="rId4"/>
          <a:stretch>
            <a:fillRect/>
          </a:stretch>
        </p:blipFill>
        <p:spPr>
          <a:xfrm>
            <a:off x="1968786" y="4173008"/>
            <a:ext cx="749032" cy="74903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4658</TotalTime>
  <Words>506</Words>
  <Application>Microsoft Office PowerPoint</Application>
  <PresentationFormat>A4 Paper (210x297 mm)</PresentationFormat>
  <Paragraphs>38</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24</cp:revision>
  <dcterms:created xsi:type="dcterms:W3CDTF">2024-10-03T12:29:57Z</dcterms:created>
  <dcterms:modified xsi:type="dcterms:W3CDTF">2026-02-09T15:31:57Z</dcterms:modified>
</cp:coreProperties>
</file>