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24/02/2026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2/24/2026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Cornbury House 1 - 43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41595038"/>
              </p:ext>
            </p:extLst>
          </p:nvPr>
        </p:nvGraphicFramePr>
        <p:xfrm>
          <a:off x="482637" y="939185"/>
          <a:ext cx="4470361" cy="3491611"/>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including bin chute locations on all residential floors to provide protection to residents should they need to exit in an emergency from smoke / fire in the event of an incident. There are also Communal fire doors located in residential corridors. These are periodically inspected and maintained.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is a permanently openable venting (POV) system in place. Ventilation is provided via POV louvres to protected lobbies and at the top of the staircase.</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459940338"/>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Joseph Banton</a:t>
            </a: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qr code on a white background&#10;&#10;AI-generated content may be incorrect.">
            <a:extLst>
              <a:ext uri="{FF2B5EF4-FFF2-40B4-BE49-F238E27FC236}">
                <a16:creationId xmlns:a16="http://schemas.microsoft.com/office/drawing/2014/main" id="{AAC139C1-0CDC-6E40-88C0-6EB7A7748C6C}"/>
              </a:ext>
            </a:extLst>
          </p:cNvPr>
          <p:cNvPicPr>
            <a:picLocks noChangeAspect="1"/>
          </p:cNvPicPr>
          <p:nvPr/>
        </p:nvPicPr>
        <p:blipFill>
          <a:blip r:embed="rId4"/>
          <a:stretch>
            <a:fillRect/>
          </a:stretch>
        </p:blipFill>
        <p:spPr>
          <a:xfrm>
            <a:off x="2152526" y="4351692"/>
            <a:ext cx="655412" cy="655412"/>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4698</TotalTime>
  <Words>476</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Banton, Joseph</cp:lastModifiedBy>
  <cp:revision>40</cp:revision>
  <dcterms:created xsi:type="dcterms:W3CDTF">2024-10-03T12:29:57Z</dcterms:created>
  <dcterms:modified xsi:type="dcterms:W3CDTF">2026-02-24T09:44:02Z</dcterms:modified>
</cp:coreProperties>
</file>