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Clement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649070241"/>
              </p:ext>
            </p:extLst>
          </p:nvPr>
        </p:nvGraphicFramePr>
        <p:xfrm>
          <a:off x="482637" y="922020"/>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t>
                      </a:r>
                      <a:r>
                        <a:rPr lang="en-US" sz="1100" b="0" i="0" u="none" strike="noStrike">
                          <a:solidFill>
                            <a:srgbClr val="000000"/>
                          </a:solidFill>
                          <a:effectLst/>
                          <a:latin typeface="Arial" panose="020B0604020202020204" pitchFamily="34" charset="0"/>
                        </a:rPr>
                        <a:t>are permanently </a:t>
                      </a:r>
                      <a:r>
                        <a:rPr lang="en-US" sz="1100" b="0" i="0" u="none" strike="noStrike" dirty="0">
                          <a:solidFill>
                            <a:srgbClr val="000000"/>
                          </a:solidFill>
                          <a:effectLst/>
                          <a:latin typeface="Arial" panose="020B0604020202020204" pitchFamily="34" charset="0"/>
                        </a:rPr>
                        <a:t>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3837199424"/>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GB"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endParaRPr lang="en-US" sz="1100" b="0" i="0" u="none" strike="noStrike" dirty="0">
                        <a:solidFill>
                          <a:srgbClr val="000000"/>
                        </a:solidFill>
                        <a:effectLst/>
                        <a:latin typeface="Arial" panose="020B0604020202020204" pitchFamily="34" charset="0"/>
                      </a:endParaRP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a:solidFill>
                  <a:srgbClr val="3E69A5"/>
                </a:solidFill>
                <a:effectLst/>
                <a:latin typeface="Open Sans" panose="020B0606030504020204" pitchFamily="34" charset="0"/>
              </a:rPr>
              <a:t>Joseph Banton</a:t>
            </a:r>
            <a:endParaRPr lang="en-US"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0103EF28-E812-39B1-83FB-714FE3789A76}"/>
              </a:ext>
            </a:extLst>
          </p:cNvPr>
          <p:cNvPicPr>
            <a:picLocks noChangeAspect="1"/>
          </p:cNvPicPr>
          <p:nvPr/>
        </p:nvPicPr>
        <p:blipFill>
          <a:blip r:embed="rId4"/>
          <a:stretch>
            <a:fillRect/>
          </a:stretch>
        </p:blipFill>
        <p:spPr>
          <a:xfrm>
            <a:off x="1955260" y="4403944"/>
            <a:ext cx="687308" cy="687308"/>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4673</TotalTime>
  <Words>476</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32</cp:revision>
  <dcterms:created xsi:type="dcterms:W3CDTF">2024-10-03T12:29:57Z</dcterms:created>
  <dcterms:modified xsi:type="dcterms:W3CDTF">2026-02-24T09:39:09Z</dcterms:modified>
</cp:coreProperties>
</file>