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70" d="100"/>
          <a:sy n="70" d="100"/>
        </p:scale>
        <p:origin x="79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09/03/2026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3/9/2026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3/9/2026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3/9/2026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3/9/2026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297903"/>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Cambria House 1 - 42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2961742928"/>
              </p:ext>
            </p:extLst>
          </p:nvPr>
        </p:nvGraphicFramePr>
        <p:xfrm>
          <a:off x="482637" y="94228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within the Lift lobby area on all residential floors to provide protection to residents should they need to exit in an emergency from smoke / fire in the event of an incident.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Ventilation is provided via permanently open vents  (POV) located  on each floor lobby and an external balcony on each side</a:t>
                      </a:r>
                    </a:p>
                  </a:txBody>
                  <a:tcPr marL="7620"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3907719961"/>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You should have a smoke/heat detection unit within your flat. </a:t>
                      </a:r>
                      <a:r>
                        <a:rPr lang="en-GB" sz="1100" b="0" i="0" u="none" strike="noStrike">
                          <a:solidFill>
                            <a:srgbClr val="000000"/>
                          </a:solidFill>
                          <a:effectLst/>
                          <a:latin typeface="Arial" panose="020B0604020202020204" pitchFamily="34" charset="0"/>
                        </a:rPr>
                        <a:t>If you do not please contact your Building Safety Manager.</a:t>
                      </a:r>
                      <a:endParaRPr lang="en-GB" sz="1100" b="0" i="0" u="none" strike="noStrike" dirty="0">
                        <a:solidFill>
                          <a:srgbClr val="000000"/>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48143"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91862"/>
            <a:ext cx="2384235" cy="95263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a:t>
            </a:r>
            <a:r>
              <a:rPr lang="en-GB" sz="1050" b="1">
                <a:effectLst/>
                <a:latin typeface="Open Sans" panose="020B0606030504020204" pitchFamily="34" charset="0"/>
              </a:rPr>
              <a:t>Building </a:t>
            </a:r>
          </a:p>
          <a:p>
            <a:pPr>
              <a:lnSpc>
                <a:spcPct val="150000"/>
              </a:lnSpc>
            </a:pPr>
            <a:r>
              <a:rPr lang="en-GB" sz="1050" b="1">
                <a:effectLst/>
                <a:latin typeface="Open Sans" panose="020B0606030504020204" pitchFamily="34" charset="0"/>
              </a:rPr>
              <a:t>Safety </a:t>
            </a:r>
            <a:r>
              <a:rPr lang="en-GB" sz="1050" b="1" dirty="0">
                <a:effectLst/>
                <a:latin typeface="Open Sans" panose="020B0606030504020204" pitchFamily="34" charset="0"/>
              </a:rPr>
              <a:t>Manager is: </a:t>
            </a:r>
            <a:br>
              <a:rPr lang="en-GB" b="1" dirty="0">
                <a:solidFill>
                  <a:srgbClr val="3E69A5"/>
                </a:solidFill>
                <a:effectLst/>
                <a:latin typeface="Open Sans" panose="020B0606030504020204" pitchFamily="34" charset="0"/>
              </a:rPr>
            </a:b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qr code on a white background&#10;&#10;AI-generated content may be incorrect.">
            <a:extLst>
              <a:ext uri="{FF2B5EF4-FFF2-40B4-BE49-F238E27FC236}">
                <a16:creationId xmlns:a16="http://schemas.microsoft.com/office/drawing/2014/main" id="{64FDA47D-48EA-38E6-EC8B-6251D9EA5DBC}"/>
              </a:ext>
            </a:extLst>
          </p:cNvPr>
          <p:cNvPicPr>
            <a:picLocks noChangeAspect="1"/>
          </p:cNvPicPr>
          <p:nvPr/>
        </p:nvPicPr>
        <p:blipFill>
          <a:blip r:embed="rId4"/>
          <a:stretch>
            <a:fillRect/>
          </a:stretch>
        </p:blipFill>
        <p:spPr>
          <a:xfrm>
            <a:off x="2038880" y="4139870"/>
            <a:ext cx="797668" cy="797668"/>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5885</TotalTime>
  <Words>444</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Madigan, Gary</cp:lastModifiedBy>
  <cp:revision>59</cp:revision>
  <dcterms:created xsi:type="dcterms:W3CDTF">2024-10-03T12:29:57Z</dcterms:created>
  <dcterms:modified xsi:type="dcterms:W3CDTF">2026-03-09T11:07:08Z</dcterms:modified>
</cp:coreProperties>
</file>