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24/02/2026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2/24/2026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4"/>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Bembridge House 1 - 53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1366015480"/>
              </p:ext>
            </p:extLst>
          </p:nvPr>
        </p:nvGraphicFramePr>
        <p:xfrm>
          <a:off x="482638" y="922020"/>
          <a:ext cx="4470361" cy="3491611"/>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including bin chute locations on all residential floors to provide protection to residents should they need to exit in an emergency from smoke / fire in the event of an incident. There are also Communal fire doors located in residential corridors. These are periodically inspected and maintained.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There are permanently open vents (POV) in place in stairs and lobbies. Openable windows and fixed ventilation are available in the protected staircase and lift lobbies.</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780841627"/>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endParaRPr lang="en-US"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two protected staircases with Fire Doors fitted onto the staircases</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a:solidFill>
                  <a:srgbClr val="3E69A5"/>
                </a:solidFill>
                <a:effectLst/>
                <a:latin typeface="Open Sans" panose="020B0606030504020204" pitchFamily="34" charset="0"/>
              </a:rPr>
              <a:t>Joseph Banton</a:t>
            </a:r>
            <a:endParaRPr lang="en-US" sz="1400"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793615"/>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qr code on a white background&#10;&#10;AI-generated content may be incorrect.">
            <a:extLst>
              <a:ext uri="{FF2B5EF4-FFF2-40B4-BE49-F238E27FC236}">
                <a16:creationId xmlns:a16="http://schemas.microsoft.com/office/drawing/2014/main" id="{5A6CCA3A-E1FC-39B8-FB5F-9B944046F3F6}"/>
              </a:ext>
            </a:extLst>
          </p:cNvPr>
          <p:cNvPicPr>
            <a:picLocks noChangeAspect="1"/>
          </p:cNvPicPr>
          <p:nvPr/>
        </p:nvPicPr>
        <p:blipFill>
          <a:blip r:embed="rId4"/>
          <a:stretch>
            <a:fillRect/>
          </a:stretch>
        </p:blipFill>
        <p:spPr>
          <a:xfrm>
            <a:off x="2067727" y="4398357"/>
            <a:ext cx="650091" cy="650091"/>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4673</TotalTime>
  <Words>475</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Banton, Joseph</cp:lastModifiedBy>
  <cp:revision>30</cp:revision>
  <dcterms:created xsi:type="dcterms:W3CDTF">2024-10-03T12:29:57Z</dcterms:created>
  <dcterms:modified xsi:type="dcterms:W3CDTF">2026-02-24T09:38:20Z</dcterms:modified>
</cp:coreProperties>
</file>