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Bell Green Lane 42 - 104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385194942"/>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 permanently 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94311819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a:t>
            </a:r>
            <a:r>
              <a:rPr lang="en-GB" sz="1050" b="1">
                <a:effectLst/>
                <a:latin typeface="Open Sans" panose="020B0606030504020204" pitchFamily="34" charset="0"/>
              </a:rPr>
              <a:t>Building </a:t>
            </a:r>
          </a:p>
          <a:p>
            <a:pPr>
              <a:lnSpc>
                <a:spcPct val="150000"/>
              </a:lnSpc>
            </a:pPr>
            <a:r>
              <a:rPr lang="en-GB" sz="1050" b="1">
                <a:effectLst/>
                <a:latin typeface="Open Sans" panose="020B0606030504020204" pitchFamily="34" charset="0"/>
              </a:rPr>
              <a:t>Safety </a:t>
            </a:r>
            <a:r>
              <a:rPr lang="en-GB" sz="1050" b="1" dirty="0">
                <a:effectLst/>
                <a:latin typeface="Open Sans" panose="020B0606030504020204" pitchFamily="34" charset="0"/>
              </a:rPr>
              <a:t>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84B776AF-6CFC-12EB-559C-43149E2D3A7A}"/>
              </a:ext>
            </a:extLst>
          </p:cNvPr>
          <p:cNvPicPr>
            <a:picLocks noChangeAspect="1"/>
          </p:cNvPicPr>
          <p:nvPr/>
        </p:nvPicPr>
        <p:blipFill>
          <a:blip r:embed="rId4"/>
          <a:stretch>
            <a:fillRect/>
          </a:stretch>
        </p:blipFill>
        <p:spPr>
          <a:xfrm>
            <a:off x="1916480" y="4037949"/>
            <a:ext cx="976009" cy="97600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4549</TotalTime>
  <Words>463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16</cp:revision>
  <dcterms:created xsi:type="dcterms:W3CDTF">2024-10-03T12:29:57Z</dcterms:created>
  <dcterms:modified xsi:type="dcterms:W3CDTF">2026-03-09T11:06:45Z</dcterms:modified>
</cp:coreProperties>
</file>