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p:scale>
          <a:sx n="80" d="100"/>
          <a:sy n="80" d="100"/>
        </p:scale>
        <p:origin x="464" y="-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Ashleigh Point 1 - 42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82496646"/>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Ventilation is provided to the lift lobby areas and top floor communal area via permanently open vents (POV), open louvre type windows. The staircase has POV louvres at the top to provide ventilation.</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848886365"/>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Arial" panose="020B0604020202020204" pitchFamily="34" charset="0"/>
                          <a:ea typeface="+mn-ea"/>
                          <a:cs typeface="Arial" panose="020B0604020202020204" pitchFamily="34" charset="0"/>
                        </a:rPr>
                        <a:t>Emergency lighting is provided in all communal areas and on escape routes within the building. This is periodically inspected and maintained.</a:t>
                      </a:r>
                      <a:endParaRPr lang="en-GB" sz="1100" kern="1200" dirty="0">
                        <a:solidFill>
                          <a:schemeClr val="dk1"/>
                        </a:solidFill>
                        <a:effectLst/>
                        <a:latin typeface="Arial" panose="020B0604020202020204" pitchFamily="34" charset="0"/>
                        <a:ea typeface="+mn-ea"/>
                        <a:cs typeface="Arial" panose="020B0604020202020204" pitchFamily="34" charset="0"/>
                      </a:endParaRPr>
                    </a:p>
                  </a:txBody>
                  <a:tcPr marL="74295" marR="74295" marT="37148" marB="37148"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1" y="4157079"/>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 </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520737"/>
          </a:xfrm>
          <a:prstGeom prst="rect">
            <a:avLst/>
          </a:prstGeom>
          <a:noFill/>
        </p:spPr>
        <p:txBody>
          <a:bodyPr wrap="square" rtlCol="0">
            <a:spAutoFit/>
          </a:bodyPr>
          <a:lstStyle/>
          <a:p>
            <a:pPr>
              <a:lnSpc>
                <a:spcPct val="150000"/>
              </a:lnSpc>
            </a:pPr>
            <a:br>
              <a:rPr lang="en-GB" sz="1050" b="1" dirty="0">
                <a:effectLst/>
                <a:latin typeface="Open Sans" panose="020B0606030504020204" pitchFamily="34" charset="0"/>
              </a:rPr>
            </a:b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endParaRPr lang="en-GB" sz="1050" dirty="0">
              <a:effectLst/>
              <a:latin typeface="Open Sans Semibold" panose="020B0606030504020204" pitchFamily="34" charset="0"/>
            </a:endParaRPr>
          </a:p>
          <a:p>
            <a:pPr>
              <a:lnSpc>
                <a:spcPct val="150000"/>
              </a:lnSpc>
            </a:pP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DFB24C7C-FB68-165B-2F6D-051A11D7C584}"/>
              </a:ext>
            </a:extLst>
          </p:cNvPr>
          <p:cNvPicPr>
            <a:picLocks noChangeAspect="1"/>
          </p:cNvPicPr>
          <p:nvPr/>
        </p:nvPicPr>
        <p:blipFill>
          <a:blip r:embed="rId4"/>
          <a:stretch>
            <a:fillRect/>
          </a:stretch>
        </p:blipFill>
        <p:spPr>
          <a:xfrm>
            <a:off x="2101551" y="4236745"/>
            <a:ext cx="583659" cy="58365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4567</TotalTime>
  <Words>465</Words>
  <Application>Microsoft Office PowerPoint</Application>
  <PresentationFormat>A4 Paper (210x297 mm)</PresentationFormat>
  <Paragraphs>36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12</cp:revision>
  <dcterms:created xsi:type="dcterms:W3CDTF">2024-10-03T12:29:57Z</dcterms:created>
  <dcterms:modified xsi:type="dcterms:W3CDTF">2026-02-20T12:31:19Z</dcterms:modified>
</cp:coreProperties>
</file>