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Arlington House 1 - 43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215433899"/>
              </p:ext>
            </p:extLst>
          </p:nvPr>
        </p:nvGraphicFramePr>
        <p:xfrm>
          <a:off x="482637" y="939185"/>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t>
                      </a:r>
                      <a:r>
                        <a:rPr lang="en-US" sz="1100" b="0" i="0" u="none" strike="noStrike">
                          <a:solidFill>
                            <a:srgbClr val="000000"/>
                          </a:solidFill>
                          <a:effectLst/>
                          <a:latin typeface="Arial" panose="020B0604020202020204" pitchFamily="34" charset="0"/>
                        </a:rPr>
                        <a:t>a permanently </a:t>
                      </a:r>
                      <a:r>
                        <a:rPr lang="en-US" sz="1100" b="0" i="0" u="none" strike="noStrike" dirty="0">
                          <a:solidFill>
                            <a:srgbClr val="000000"/>
                          </a:solidFill>
                          <a:effectLst/>
                          <a:latin typeface="Arial" panose="020B0604020202020204" pitchFamily="34" charset="0"/>
                        </a:rPr>
                        <a:t>openable venting (POV) system in place. Ventilation is provided via POV louvres to protected lobbies and at the top of the staircase.</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50003914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latin typeface="Open Sans" panose="020B0606030504020204" pitchFamily="34" charset="0"/>
              </a:rPr>
              <a:t>Joseph Banton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520737"/>
          </a:xfrm>
          <a:prstGeom prst="rect">
            <a:avLst/>
          </a:prstGeom>
          <a:noFill/>
        </p:spPr>
        <p:txBody>
          <a:bodyPr wrap="square" rtlCol="0">
            <a:spAutoFit/>
          </a:bodyPr>
          <a:lstStyle/>
          <a:p>
            <a:pPr>
              <a:lnSpc>
                <a:spcPct val="150000"/>
              </a:lnSpc>
            </a:pPr>
            <a:br>
              <a:rPr lang="en-GB" sz="1050" b="1" dirty="0">
                <a:effectLst/>
                <a:latin typeface="Open Sans" panose="020B0606030504020204" pitchFamily="34" charset="0"/>
              </a:rPr>
            </a:b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a:p>
            <a:pPr>
              <a:lnSpc>
                <a:spcPct val="150000"/>
              </a:lnSpc>
            </a:pP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E1E90060-103D-9E10-5094-537242DFC053}"/>
              </a:ext>
            </a:extLst>
          </p:cNvPr>
          <p:cNvPicPr>
            <a:picLocks noChangeAspect="1"/>
          </p:cNvPicPr>
          <p:nvPr/>
        </p:nvPicPr>
        <p:blipFill>
          <a:blip r:embed="rId4"/>
          <a:stretch>
            <a:fillRect/>
          </a:stretch>
        </p:blipFill>
        <p:spPr>
          <a:xfrm>
            <a:off x="1965363" y="4378773"/>
            <a:ext cx="674451" cy="674451"/>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4694</TotalTime>
  <Words>477</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39</cp:revision>
  <dcterms:created xsi:type="dcterms:W3CDTF">2024-10-03T12:29:57Z</dcterms:created>
  <dcterms:modified xsi:type="dcterms:W3CDTF">2026-02-24T09:37:14Z</dcterms:modified>
</cp:coreProperties>
</file>