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p:scale>
          <a:sx n="99" d="100"/>
          <a:sy n="99" d="100"/>
        </p:scale>
        <p:origin x="5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06/05/2025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5/6/2025</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1 Creekside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047049593"/>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Ventilation is provided via Automatic Opening Vents (AOVs) in the flat lobbies, in the shafts and at the head of the stair cores. These are connected to the fire alarm system via detectors in the communal areas. </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445080746"/>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793615"/>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8" name="Picture 7" descr="A qr code on a white background&#10;&#10;AI-generated content may be incorrect.">
            <a:extLst>
              <a:ext uri="{FF2B5EF4-FFF2-40B4-BE49-F238E27FC236}">
                <a16:creationId xmlns:a16="http://schemas.microsoft.com/office/drawing/2014/main" id="{67753497-5788-BA32-2893-B247AADD5E7F}"/>
              </a:ext>
            </a:extLst>
          </p:cNvPr>
          <p:cNvPicPr>
            <a:picLocks noChangeAspect="1"/>
          </p:cNvPicPr>
          <p:nvPr/>
        </p:nvPicPr>
        <p:blipFill>
          <a:blip r:embed="rId4"/>
          <a:stretch>
            <a:fillRect/>
          </a:stretch>
        </p:blipFill>
        <p:spPr>
          <a:xfrm>
            <a:off x="1784361" y="3949748"/>
            <a:ext cx="1108128" cy="1108128"/>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5921</TotalTime>
  <Words>458</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Richards, Charles</cp:lastModifiedBy>
  <cp:revision>65</cp:revision>
  <dcterms:created xsi:type="dcterms:W3CDTF">2024-10-03T12:29:57Z</dcterms:created>
  <dcterms:modified xsi:type="dcterms:W3CDTF">2025-05-06T11:24:41Z</dcterms:modified>
</cp:coreProperties>
</file>