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7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591DCA-6F1D-4FDB-8F7D-3B28FB4A8A8E}" v="9" dt="2025-02-06T11:29:15.3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602" y="2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sman, Alex" userId="69f1bf3c-2024-4520-8591-46d9637a9198" providerId="ADAL" clId="{76591DCA-6F1D-4FDB-8F7D-3B28FB4A8A8E}"/>
    <pc:docChg chg="modSld">
      <pc:chgData name="Osman, Alex" userId="69f1bf3c-2024-4520-8591-46d9637a9198" providerId="ADAL" clId="{76591DCA-6F1D-4FDB-8F7D-3B28FB4A8A8E}" dt="2025-02-06T11:29:15.381" v="8" actId="478"/>
      <pc:docMkLst>
        <pc:docMk/>
      </pc:docMkLst>
      <pc:sldChg chg="modSp">
        <pc:chgData name="Osman, Alex" userId="69f1bf3c-2024-4520-8591-46d9637a9198" providerId="ADAL" clId="{76591DCA-6F1D-4FDB-8F7D-3B28FB4A8A8E}" dt="2025-02-06T11:29:15.381" v="8" actId="478"/>
        <pc:sldMkLst>
          <pc:docMk/>
          <pc:sldMk cId="3001546222" sldId="257"/>
        </pc:sldMkLst>
        <pc:graphicFrameChg chg="mod">
          <ac:chgData name="Osman, Alex" userId="69f1bf3c-2024-4520-8591-46d9637a9198" providerId="ADAL" clId="{76591DCA-6F1D-4FDB-8F7D-3B28FB4A8A8E}" dt="2025-02-06T11:29:15.381" v="8" actId="478"/>
          <ac:graphicFrameMkLst>
            <pc:docMk/>
            <pc:sldMk cId="3001546222" sldId="257"/>
            <ac:graphicFrameMk id="5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59E63A-C7BE-419B-9067-C03BB8CA76C4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CE069D7-EDC0-42EA-AC14-786E897152DD}">
      <dgm:prSet phldrT="[Text]"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Gillian Douglas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Executive Director Housing</a:t>
          </a:r>
        </a:p>
      </dgm:t>
    </dgm:pt>
    <dgm:pt modelId="{B241A840-90E1-4C3F-929B-3A27F6A4E52B}" type="parTrans" cxnId="{9E583A59-6833-48DE-B14D-EE138686CB7E}">
      <dgm:prSet/>
      <dgm:spPr/>
      <dgm:t>
        <a:bodyPr/>
        <a:lstStyle/>
        <a:p>
          <a:endParaRPr lang="en-GB"/>
        </a:p>
      </dgm:t>
    </dgm:pt>
    <dgm:pt modelId="{E468B8E3-D4F1-47EA-BB59-8F0DF431512B}" type="sibTrans" cxnId="{9E583A59-6833-48DE-B14D-EE138686CB7E}">
      <dgm:prSet/>
      <dgm:spPr/>
      <dgm:t>
        <a:bodyPr/>
        <a:lstStyle/>
        <a:p>
          <a:endParaRPr lang="en-GB"/>
        </a:p>
      </dgm:t>
    </dgm:pt>
    <dgm:pt modelId="{8B57C78B-FC4A-4D9C-BEBA-F7BD0E603658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Christopher Brown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Director of Housing Quality and Investment</a:t>
          </a:r>
        </a:p>
      </dgm:t>
    </dgm:pt>
    <dgm:pt modelId="{49E5AFFC-CCBF-4EE6-A85A-FB5CD0C5EB37}" type="parTrans" cxnId="{8AAAC3D1-F96D-423F-B017-C34E467BBA21}">
      <dgm:prSet/>
      <dgm:spPr/>
      <dgm:t>
        <a:bodyPr/>
        <a:lstStyle/>
        <a:p>
          <a:endParaRPr lang="en-GB"/>
        </a:p>
      </dgm:t>
    </dgm:pt>
    <dgm:pt modelId="{555498B6-54E4-4FE6-8279-6B8DF0EC0319}" type="sibTrans" cxnId="{8AAAC3D1-F96D-423F-B017-C34E467BBA21}">
      <dgm:prSet/>
      <dgm:spPr/>
      <dgm:t>
        <a:bodyPr/>
        <a:lstStyle/>
        <a:p>
          <a:endParaRPr lang="en-GB"/>
        </a:p>
      </dgm:t>
    </dgm:pt>
    <dgm:pt modelId="{FAC11A63-561C-44CC-8BB1-C48C3BAB5D97}">
      <dgm:prSet custT="1"/>
      <dgm:spPr/>
      <dgm:t>
        <a:bodyPr/>
        <a:lstStyle/>
        <a:p>
          <a:r>
            <a:rPr lang="en-GB" sz="650" baseline="0" dirty="0">
              <a:latin typeface="Arial"/>
              <a:cs typeface="Arial"/>
            </a:rPr>
            <a:t>Fenella Beckman</a:t>
          </a:r>
        </a:p>
        <a:p>
          <a:r>
            <a:rPr lang="en-GB" sz="650" baseline="0" dirty="0">
              <a:latin typeface="Arial" panose="020B0604020202020204" pitchFamily="34" charset="0"/>
              <a:cs typeface="Arial" panose="020B0604020202020204" pitchFamily="34" charset="0"/>
            </a:rPr>
            <a:t> Director of Housing Strategy</a:t>
          </a:r>
        </a:p>
      </dgm:t>
    </dgm:pt>
    <dgm:pt modelId="{28A3FB68-4DDD-42CE-9735-7E3FBAAE2916}" type="parTrans" cxnId="{F796F02C-5FB4-4CDA-AA9B-2FE6E9205CC1}">
      <dgm:prSet/>
      <dgm:spPr/>
      <dgm:t>
        <a:bodyPr/>
        <a:lstStyle/>
        <a:p>
          <a:endParaRPr lang="en-GB"/>
        </a:p>
      </dgm:t>
    </dgm:pt>
    <dgm:pt modelId="{B39E2618-BFB9-410D-BA0D-EC2E22CB7EFC}" type="sibTrans" cxnId="{F796F02C-5FB4-4CDA-AA9B-2FE6E9205CC1}">
      <dgm:prSet/>
      <dgm:spPr/>
      <dgm:t>
        <a:bodyPr/>
        <a:lstStyle/>
        <a:p>
          <a:endParaRPr lang="en-GB"/>
        </a:p>
      </dgm:t>
    </dgm:pt>
    <dgm:pt modelId="{9C75FEE5-016F-446F-A47D-8E8D3809D202}">
      <dgm:prSet custT="1"/>
      <dgm:spPr/>
      <dgm:t>
        <a:bodyPr/>
        <a:lstStyle/>
        <a:p>
          <a:r>
            <a:rPr lang="en-GB" sz="650">
              <a:latin typeface="Arial" panose="020B0604020202020204" pitchFamily="34" charset="0"/>
              <a:cs typeface="Arial" panose="020B0604020202020204" pitchFamily="34" charset="0"/>
            </a:rPr>
            <a:t>Vacant</a:t>
          </a:r>
          <a:endParaRPr lang="en-GB" sz="65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 Head of Housing Needs &amp; Refugee Services</a:t>
          </a:r>
        </a:p>
      </dgm:t>
    </dgm:pt>
    <dgm:pt modelId="{BC730ED8-391B-440E-9883-C7B7C79E7200}" type="parTrans" cxnId="{EFB53DF7-A233-4992-8334-BC4CC9B1A9FA}">
      <dgm:prSet/>
      <dgm:spPr/>
      <dgm:t>
        <a:bodyPr/>
        <a:lstStyle/>
        <a:p>
          <a:endParaRPr lang="en-GB"/>
        </a:p>
      </dgm:t>
    </dgm:pt>
    <dgm:pt modelId="{39562EAB-7328-4A6C-A7BA-9223714212EF}" type="sibTrans" cxnId="{EFB53DF7-A233-4992-8334-BC4CC9B1A9FA}">
      <dgm:prSet/>
      <dgm:spPr/>
      <dgm:t>
        <a:bodyPr/>
        <a:lstStyle/>
        <a:p>
          <a:endParaRPr lang="en-GB"/>
        </a:p>
      </dgm:t>
    </dgm:pt>
    <dgm:pt modelId="{9C32293B-FDB1-4FD6-AFB5-E772A6F8AFD2}">
      <dgm:prSet custT="1"/>
      <dgm:spPr/>
      <dgm:t>
        <a:bodyPr/>
        <a:lstStyle/>
        <a:p>
          <a:pPr rtl="0"/>
          <a:r>
            <a:rPr lang="en-GB" sz="650" dirty="0">
              <a:latin typeface="Arial"/>
              <a:cs typeface="Arial"/>
            </a:rPr>
            <a:t>Rhona Brown 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Private Sector Licensing &amp; Home Improvements</a:t>
          </a:r>
        </a:p>
      </dgm:t>
    </dgm:pt>
    <dgm:pt modelId="{5C026C68-74F3-4E50-A7F2-7816632444B6}" type="parTrans" cxnId="{2F54BB7F-F5A8-4A6D-9442-F82252D40AB2}">
      <dgm:prSet/>
      <dgm:spPr/>
      <dgm:t>
        <a:bodyPr/>
        <a:lstStyle/>
        <a:p>
          <a:endParaRPr lang="en-GB"/>
        </a:p>
      </dgm:t>
    </dgm:pt>
    <dgm:pt modelId="{BE495761-3064-4B76-9DBA-6F08B951EBC9}" type="sibTrans" cxnId="{2F54BB7F-F5A8-4A6D-9442-F82252D40AB2}">
      <dgm:prSet/>
      <dgm:spPr/>
      <dgm:t>
        <a:bodyPr/>
        <a:lstStyle/>
        <a:p>
          <a:endParaRPr lang="en-GB"/>
        </a:p>
      </dgm:t>
    </dgm:pt>
    <dgm:pt modelId="{5A5EBC31-63A6-4728-A8B3-1056D0F242E1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Jacob Foreman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Housing Partnerships and Service Improvement</a:t>
          </a:r>
        </a:p>
      </dgm:t>
    </dgm:pt>
    <dgm:pt modelId="{C3EC0BC7-A68A-498C-9A57-8C0336BBE3D3}" type="parTrans" cxnId="{26ECB5FE-3E3F-491A-A72E-78DD892395B6}">
      <dgm:prSet/>
      <dgm:spPr/>
      <dgm:t>
        <a:bodyPr/>
        <a:lstStyle/>
        <a:p>
          <a:endParaRPr lang="en-GB"/>
        </a:p>
      </dgm:t>
    </dgm:pt>
    <dgm:pt modelId="{9567F345-2773-46D8-8674-9FBEE85F7C64}" type="sibTrans" cxnId="{26ECB5FE-3E3F-491A-A72E-78DD892395B6}">
      <dgm:prSet/>
      <dgm:spPr/>
      <dgm:t>
        <a:bodyPr/>
        <a:lstStyle/>
        <a:p>
          <a:endParaRPr lang="en-GB"/>
        </a:p>
      </dgm:t>
    </dgm:pt>
    <dgm:pt modelId="{84C8D8B5-433D-4D1F-92D7-38C468BA0D82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Carol </a:t>
          </a:r>
          <a:r>
            <a:rPr lang="en-GB" sz="650" dirty="0" err="1">
              <a:latin typeface="Arial" panose="020B0604020202020204" pitchFamily="34" charset="0"/>
              <a:cs typeface="Arial" panose="020B0604020202020204" pitchFamily="34" charset="0"/>
            </a:rPr>
            <a:t>Hinvest</a:t>
          </a:r>
          <a:endParaRPr lang="en-GB" sz="65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Director of Housing Resident Engagement and Services</a:t>
          </a:r>
        </a:p>
      </dgm:t>
    </dgm:pt>
    <dgm:pt modelId="{31D1ED93-73C7-4636-86D9-14758AF10E2A}" type="parTrans" cxnId="{F1FE89AA-9E97-4F0F-AE14-096BD442CD5B}">
      <dgm:prSet/>
      <dgm:spPr/>
      <dgm:t>
        <a:bodyPr/>
        <a:lstStyle/>
        <a:p>
          <a:endParaRPr lang="en-GB"/>
        </a:p>
      </dgm:t>
    </dgm:pt>
    <dgm:pt modelId="{CAD17746-4C69-40C4-B3D7-7EA013011CA9}" type="sibTrans" cxnId="{F1FE89AA-9E97-4F0F-AE14-096BD442CD5B}">
      <dgm:prSet/>
      <dgm:spPr/>
      <dgm:t>
        <a:bodyPr/>
        <a:lstStyle/>
        <a:p>
          <a:endParaRPr lang="en-GB"/>
        </a:p>
      </dgm:t>
    </dgm:pt>
    <dgm:pt modelId="{C122638A-78F3-4735-9A79-C445B0A04C12}">
      <dgm:prSet custT="1"/>
      <dgm:spPr/>
      <dgm:t>
        <a:bodyPr/>
        <a:lstStyle/>
        <a:p>
          <a:r>
            <a:rPr lang="en-GB" sz="650" dirty="0">
              <a:latin typeface="Arial"/>
              <a:cs typeface="Arial"/>
            </a:rPr>
            <a:t>Martin Ryan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Environment</a:t>
          </a:r>
        </a:p>
      </dgm:t>
    </dgm:pt>
    <dgm:pt modelId="{2E53FA43-3144-4B8E-8876-8EAB95CD47CD}" type="parTrans" cxnId="{21A1E4F2-141C-4CF5-9E14-03B49F9C839A}">
      <dgm:prSet/>
      <dgm:spPr/>
      <dgm:t>
        <a:bodyPr/>
        <a:lstStyle/>
        <a:p>
          <a:endParaRPr lang="en-GB"/>
        </a:p>
      </dgm:t>
    </dgm:pt>
    <dgm:pt modelId="{98FBE3D1-B99C-44B6-B088-85E404F7B489}" type="sibTrans" cxnId="{21A1E4F2-141C-4CF5-9E14-03B49F9C839A}">
      <dgm:prSet/>
      <dgm:spPr/>
      <dgm:t>
        <a:bodyPr/>
        <a:lstStyle/>
        <a:p>
          <a:endParaRPr lang="en-GB"/>
        </a:p>
      </dgm:t>
    </dgm:pt>
    <dgm:pt modelId="{EB5D2D0E-5D7F-4417-A010-5FE52CB263EF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Emma Mills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Home Ownership</a:t>
          </a:r>
        </a:p>
      </dgm:t>
    </dgm:pt>
    <dgm:pt modelId="{2D41D36A-79FF-4CAB-8164-52CD3C132060}" type="parTrans" cxnId="{5985F577-08ED-4E05-ADD9-534AAB0F2BFF}">
      <dgm:prSet/>
      <dgm:spPr/>
      <dgm:t>
        <a:bodyPr/>
        <a:lstStyle/>
        <a:p>
          <a:endParaRPr lang="en-GB"/>
        </a:p>
      </dgm:t>
    </dgm:pt>
    <dgm:pt modelId="{BA0A64C6-622D-4690-9BD9-5906123AED56}" type="sibTrans" cxnId="{5985F577-08ED-4E05-ADD9-534AAB0F2BFF}">
      <dgm:prSet/>
      <dgm:spPr/>
      <dgm:t>
        <a:bodyPr/>
        <a:lstStyle/>
        <a:p>
          <a:endParaRPr lang="en-GB"/>
        </a:p>
      </dgm:t>
    </dgm:pt>
    <dgm:pt modelId="{568885BA-BCA8-4E55-8930-CE1192D4E4F9}">
      <dgm:prSet custT="1"/>
      <dgm:spPr/>
      <dgm:t>
        <a:bodyPr/>
        <a:lstStyle/>
        <a:p>
          <a:r>
            <a:rPr lang="en-GB" sz="650" dirty="0">
              <a:latin typeface="Arial"/>
              <a:cs typeface="Arial"/>
            </a:rPr>
            <a:t>Faye Agbalaya</a:t>
          </a:r>
          <a:br>
            <a:rPr lang="en-GB" sz="650" dirty="0">
              <a:latin typeface="Arial"/>
              <a:cs typeface="Arial"/>
            </a:rPr>
          </a:br>
          <a:r>
            <a:rPr lang="en-GB" sz="650" dirty="0">
              <a:latin typeface="Arial"/>
              <a:cs typeface="Arial"/>
            </a:rPr>
            <a:t>Head of Income &amp; Support</a:t>
          </a:r>
        </a:p>
      </dgm:t>
    </dgm:pt>
    <dgm:pt modelId="{F59011D9-D060-45F0-90E6-0C05326F95B8}" type="parTrans" cxnId="{DDE3F136-4C15-46B1-9609-257CB8E29BE8}">
      <dgm:prSet/>
      <dgm:spPr/>
      <dgm:t>
        <a:bodyPr/>
        <a:lstStyle/>
        <a:p>
          <a:endParaRPr lang="en-GB"/>
        </a:p>
      </dgm:t>
    </dgm:pt>
    <dgm:pt modelId="{D78DB626-9862-4164-B6A6-90804B2E734C}" type="sibTrans" cxnId="{DDE3F136-4C15-46B1-9609-257CB8E29BE8}">
      <dgm:prSet/>
      <dgm:spPr/>
      <dgm:t>
        <a:bodyPr/>
        <a:lstStyle/>
        <a:p>
          <a:endParaRPr lang="en-GB"/>
        </a:p>
      </dgm:t>
    </dgm:pt>
    <dgm:pt modelId="{79A04F20-79D0-4BDE-9D3D-E610F455E94F}">
      <dgm:prSet phldrT="[Text]" custT="1"/>
      <dgm:spPr/>
      <dgm:t>
        <a:bodyPr/>
        <a:lstStyle/>
        <a:p>
          <a:pPr rtl="0"/>
          <a:r>
            <a:rPr lang="en-GB" sz="650" dirty="0">
              <a:latin typeface="Arial"/>
              <a:cs typeface="Arial"/>
            </a:rPr>
            <a:t>Jennifer </a:t>
          </a:r>
          <a:r>
            <a:rPr lang="en-GB" sz="650" dirty="0" err="1">
              <a:latin typeface="Arial"/>
              <a:cs typeface="Arial"/>
            </a:rPr>
            <a:t>Daothong</a:t>
          </a:r>
          <a:endParaRPr lang="en-GB" sz="650" dirty="0">
            <a:latin typeface="Arial"/>
            <a:cs typeface="Arial"/>
          </a:endParaRPr>
        </a:p>
        <a:p>
          <a:pPr rtl="0"/>
          <a:r>
            <a:rPr lang="en-GB" sz="650">
              <a:latin typeface="Arial"/>
              <a:cs typeface="Arial"/>
            </a:rPr>
            <a:t>Chief </a:t>
          </a:r>
          <a:r>
            <a:rPr lang="en-GB" sz="650" dirty="0">
              <a:latin typeface="Arial"/>
              <a:cs typeface="Arial"/>
            </a:rPr>
            <a:t>Executive</a:t>
          </a:r>
        </a:p>
      </dgm:t>
    </dgm:pt>
    <dgm:pt modelId="{D7BD4590-8FC2-4161-B1DA-11F684540FB5}" type="parTrans" cxnId="{825D5B1D-42A2-406A-A871-CA192E77E189}">
      <dgm:prSet/>
      <dgm:spPr/>
      <dgm:t>
        <a:bodyPr/>
        <a:lstStyle/>
        <a:p>
          <a:endParaRPr lang="en-GB"/>
        </a:p>
      </dgm:t>
    </dgm:pt>
    <dgm:pt modelId="{1B027545-334B-4099-BFD2-7B19008682A1}" type="sibTrans" cxnId="{825D5B1D-42A2-406A-A871-CA192E77E189}">
      <dgm:prSet/>
      <dgm:spPr/>
      <dgm:t>
        <a:bodyPr/>
        <a:lstStyle/>
        <a:p>
          <a:endParaRPr lang="en-GB"/>
        </a:p>
      </dgm:t>
    </dgm:pt>
    <dgm:pt modelId="{840E4D14-474D-4546-A272-AD2A8826E4F6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Peter Whittington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Compliance</a:t>
          </a:r>
          <a:endParaRPr lang="en-GB" sz="2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AEA00D-8137-4CC0-83E6-BD02B8E284FC}" type="parTrans" cxnId="{68F8CAC9-BE3E-4170-B638-BE312359B6C9}">
      <dgm:prSet/>
      <dgm:spPr/>
      <dgm:t>
        <a:bodyPr/>
        <a:lstStyle/>
        <a:p>
          <a:endParaRPr lang="en-GB"/>
        </a:p>
      </dgm:t>
    </dgm:pt>
    <dgm:pt modelId="{7AF8AE54-2014-4171-88F4-2E62316B914F}" type="sibTrans" cxnId="{68F8CAC9-BE3E-4170-B638-BE312359B6C9}">
      <dgm:prSet/>
      <dgm:spPr/>
      <dgm:t>
        <a:bodyPr/>
        <a:lstStyle/>
        <a:p>
          <a:endParaRPr lang="en-GB"/>
        </a:p>
      </dgm:t>
    </dgm:pt>
    <dgm:pt modelId="{E9EBD481-18A8-49E9-B121-2CB407A88357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Jon Davis</a:t>
          </a:r>
          <a:b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Building Safety</a:t>
          </a:r>
        </a:p>
      </dgm:t>
    </dgm:pt>
    <dgm:pt modelId="{191806E2-8DA4-451E-AA3C-210BD8D5746C}" type="parTrans" cxnId="{B805F96A-10CC-41AA-AD04-0EB8126C4D15}">
      <dgm:prSet/>
      <dgm:spPr/>
      <dgm:t>
        <a:bodyPr/>
        <a:lstStyle/>
        <a:p>
          <a:endParaRPr lang="en-GB"/>
        </a:p>
      </dgm:t>
    </dgm:pt>
    <dgm:pt modelId="{84018EBE-7C73-4F05-AE23-C810B950E4AA}" type="sibTrans" cxnId="{B805F96A-10CC-41AA-AD04-0EB8126C4D15}">
      <dgm:prSet/>
      <dgm:spPr/>
      <dgm:t>
        <a:bodyPr/>
        <a:lstStyle/>
        <a:p>
          <a:endParaRPr lang="en-GB"/>
        </a:p>
      </dgm:t>
    </dgm:pt>
    <dgm:pt modelId="{37978662-EA00-44A8-A204-C127F0BD5DC1}">
      <dgm:prSet custT="1"/>
      <dgm:spPr/>
      <dgm:t>
        <a:bodyPr/>
        <a:lstStyle/>
        <a:p>
          <a:r>
            <a:rPr lang="en-GB" sz="650" dirty="0">
              <a:latin typeface="Arial"/>
              <a:cs typeface="Arial"/>
            </a:rPr>
            <a:t>Clare Hopkins</a:t>
          </a:r>
          <a:br>
            <a:rPr lang="en-GB" sz="650" dirty="0">
              <a:latin typeface="Arial"/>
              <a:cs typeface="Arial"/>
            </a:rPr>
          </a:br>
          <a:r>
            <a:rPr lang="en-GB" sz="650" dirty="0">
              <a:latin typeface="Arial"/>
              <a:cs typeface="Arial"/>
            </a:rPr>
            <a:t>Head Of Housing &amp; Communities</a:t>
          </a:r>
        </a:p>
      </dgm:t>
    </dgm:pt>
    <dgm:pt modelId="{CBBE15DB-2C00-4C09-96D1-9E8D1E0AF40D}" type="parTrans" cxnId="{E9A8B630-47D7-4ABC-9DB6-E61011B49EBF}">
      <dgm:prSet/>
      <dgm:spPr/>
      <dgm:t>
        <a:bodyPr/>
        <a:lstStyle/>
        <a:p>
          <a:endParaRPr lang="en-GB"/>
        </a:p>
      </dgm:t>
    </dgm:pt>
    <dgm:pt modelId="{5AE52A1F-74B4-4189-AC26-B939C6E06D3B}" type="sibTrans" cxnId="{E9A8B630-47D7-4ABC-9DB6-E61011B49EBF}">
      <dgm:prSet/>
      <dgm:spPr/>
      <dgm:t>
        <a:bodyPr/>
        <a:lstStyle/>
        <a:p>
          <a:endParaRPr lang="en-GB"/>
        </a:p>
      </dgm:t>
    </dgm:pt>
    <dgm:pt modelId="{26A5149E-65CF-4E28-853B-DEFCF33700BC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Dean Cooper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Repairs</a:t>
          </a:r>
          <a:endParaRPr lang="en-GB" sz="65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C20E75-B388-4E8F-A163-CD8E0735F35A}" type="parTrans" cxnId="{558EC78A-FFBC-4BB5-818D-1BC78865C68E}">
      <dgm:prSet/>
      <dgm:spPr/>
      <dgm:t>
        <a:bodyPr/>
        <a:lstStyle/>
        <a:p>
          <a:endParaRPr lang="en-GB"/>
        </a:p>
      </dgm:t>
    </dgm:pt>
    <dgm:pt modelId="{17C41100-1889-43A9-970C-E0AB980E9A2F}" type="sibTrans" cxnId="{558EC78A-FFBC-4BB5-818D-1BC78865C68E}">
      <dgm:prSet/>
      <dgm:spPr/>
      <dgm:t>
        <a:bodyPr/>
        <a:lstStyle/>
        <a:p>
          <a:endParaRPr lang="en-GB"/>
        </a:p>
      </dgm:t>
    </dgm:pt>
    <dgm:pt modelId="{9E84AD82-9AA4-498D-946B-F262E4D57A15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Kemi Ojutalayo</a:t>
          </a:r>
          <a:br>
            <a:rPr lang="en-GB" sz="65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650">
              <a:latin typeface="Arial" panose="020B0604020202020204" pitchFamily="34" charset="0"/>
              <a:cs typeface="Arial" panose="020B0604020202020204" pitchFamily="34" charset="0"/>
            </a:rPr>
            <a:t>Head of Stock Investment</a:t>
          </a:r>
          <a:endParaRPr lang="en-GB" sz="6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AC93D1-07D7-432C-A8F0-7623C99B7A5B}" type="parTrans" cxnId="{A07217D8-7C96-403E-A2F1-F1AF0E9B9B00}">
      <dgm:prSet/>
      <dgm:spPr/>
      <dgm:t>
        <a:bodyPr/>
        <a:lstStyle/>
        <a:p>
          <a:endParaRPr lang="en-GB"/>
        </a:p>
      </dgm:t>
    </dgm:pt>
    <dgm:pt modelId="{0F801318-DA93-430F-B893-F443B1D76ACB}" type="sibTrans" cxnId="{A07217D8-7C96-403E-A2F1-F1AF0E9B9B00}">
      <dgm:prSet/>
      <dgm:spPr/>
      <dgm:t>
        <a:bodyPr/>
        <a:lstStyle/>
        <a:p>
          <a:endParaRPr lang="en-GB"/>
        </a:p>
      </dgm:t>
    </dgm:pt>
    <dgm:pt modelId="{68C41323-E93C-4098-ADFB-729D43446CCC}" type="pres">
      <dgm:prSet presAssocID="{0859E63A-C7BE-419B-9067-C03BB8CA76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FFA41C0-775E-4586-B3BA-D715489245A4}" type="pres">
      <dgm:prSet presAssocID="{79A04F20-79D0-4BDE-9D3D-E610F455E94F}" presName="hierRoot1" presStyleCnt="0">
        <dgm:presLayoutVars>
          <dgm:hierBranch val="init"/>
        </dgm:presLayoutVars>
      </dgm:prSet>
      <dgm:spPr/>
    </dgm:pt>
    <dgm:pt modelId="{AFE71D4B-9FEE-456F-BCD8-AFB32C45EDEC}" type="pres">
      <dgm:prSet presAssocID="{79A04F20-79D0-4BDE-9D3D-E610F455E94F}" presName="rootComposite1" presStyleCnt="0"/>
      <dgm:spPr/>
    </dgm:pt>
    <dgm:pt modelId="{15322F0F-C22A-419B-9BAE-7CFBCEFC127F}" type="pres">
      <dgm:prSet presAssocID="{79A04F20-79D0-4BDE-9D3D-E610F455E94F}" presName="rootText1" presStyleLbl="node0" presStyleIdx="0" presStyleCnt="1">
        <dgm:presLayoutVars>
          <dgm:chPref val="3"/>
        </dgm:presLayoutVars>
      </dgm:prSet>
      <dgm:spPr/>
    </dgm:pt>
    <dgm:pt modelId="{AEDB5CEA-27B8-4928-8522-B794C1BA6B7A}" type="pres">
      <dgm:prSet presAssocID="{79A04F20-79D0-4BDE-9D3D-E610F455E94F}" presName="rootConnector1" presStyleLbl="node1" presStyleIdx="0" presStyleCnt="0"/>
      <dgm:spPr/>
    </dgm:pt>
    <dgm:pt modelId="{B82B87AB-D683-42DC-AE7B-861A111B9FC7}" type="pres">
      <dgm:prSet presAssocID="{79A04F20-79D0-4BDE-9D3D-E610F455E94F}" presName="hierChild2" presStyleCnt="0"/>
      <dgm:spPr/>
    </dgm:pt>
    <dgm:pt modelId="{6AF02759-5CF5-4B27-8FEF-6D7761F6BF8A}" type="pres">
      <dgm:prSet presAssocID="{B241A840-90E1-4C3F-929B-3A27F6A4E52B}" presName="Name37" presStyleLbl="parChTrans1D2" presStyleIdx="0" presStyleCnt="1"/>
      <dgm:spPr/>
    </dgm:pt>
    <dgm:pt modelId="{ACBAABC8-9F71-44E7-ACC7-5E982258D4D7}" type="pres">
      <dgm:prSet presAssocID="{5CE069D7-EDC0-42EA-AC14-786E897152DD}" presName="hierRoot2" presStyleCnt="0">
        <dgm:presLayoutVars>
          <dgm:hierBranch val="init"/>
        </dgm:presLayoutVars>
      </dgm:prSet>
      <dgm:spPr/>
    </dgm:pt>
    <dgm:pt modelId="{3576B503-E1B2-4FCB-82F0-1730A9EB8203}" type="pres">
      <dgm:prSet presAssocID="{5CE069D7-EDC0-42EA-AC14-786E897152DD}" presName="rootComposite" presStyleCnt="0"/>
      <dgm:spPr/>
    </dgm:pt>
    <dgm:pt modelId="{BE0E128A-F804-4766-AC33-1DABE429880C}" type="pres">
      <dgm:prSet presAssocID="{5CE069D7-EDC0-42EA-AC14-786E897152DD}" presName="rootText" presStyleLbl="node2" presStyleIdx="0" presStyleCnt="1">
        <dgm:presLayoutVars>
          <dgm:chPref val="3"/>
        </dgm:presLayoutVars>
      </dgm:prSet>
      <dgm:spPr/>
    </dgm:pt>
    <dgm:pt modelId="{809E5E40-54BC-4F5D-86E1-5FDE13463078}" type="pres">
      <dgm:prSet presAssocID="{5CE069D7-EDC0-42EA-AC14-786E897152DD}" presName="rootConnector" presStyleLbl="node2" presStyleIdx="0" presStyleCnt="1"/>
      <dgm:spPr/>
    </dgm:pt>
    <dgm:pt modelId="{394DE1E9-2885-4C55-B876-E25E14A4950B}" type="pres">
      <dgm:prSet presAssocID="{5CE069D7-EDC0-42EA-AC14-786E897152DD}" presName="hierChild4" presStyleCnt="0"/>
      <dgm:spPr/>
    </dgm:pt>
    <dgm:pt modelId="{392FA8C3-B434-4AD1-B6C9-C47AE40F5BA5}" type="pres">
      <dgm:prSet presAssocID="{49E5AFFC-CCBF-4EE6-A85A-FB5CD0C5EB37}" presName="Name37" presStyleLbl="parChTrans1D3" presStyleIdx="0" presStyleCnt="3"/>
      <dgm:spPr/>
    </dgm:pt>
    <dgm:pt modelId="{36B5511A-224B-4E00-BEF3-87829313F010}" type="pres">
      <dgm:prSet presAssocID="{8B57C78B-FC4A-4D9C-BEBA-F7BD0E603658}" presName="hierRoot2" presStyleCnt="0">
        <dgm:presLayoutVars>
          <dgm:hierBranch val="hang"/>
        </dgm:presLayoutVars>
      </dgm:prSet>
      <dgm:spPr/>
    </dgm:pt>
    <dgm:pt modelId="{CD19574B-CFAB-4FB8-91C2-A090DA94D195}" type="pres">
      <dgm:prSet presAssocID="{8B57C78B-FC4A-4D9C-BEBA-F7BD0E603658}" presName="rootComposite" presStyleCnt="0"/>
      <dgm:spPr/>
    </dgm:pt>
    <dgm:pt modelId="{E8BEB012-720A-4CC7-8A33-EBF103CD31C6}" type="pres">
      <dgm:prSet presAssocID="{8B57C78B-FC4A-4D9C-BEBA-F7BD0E603658}" presName="rootText" presStyleLbl="node3" presStyleIdx="0" presStyleCnt="3" custLinFactNeighborX="24132" custLinFactNeighborY="-1543">
        <dgm:presLayoutVars>
          <dgm:chPref val="3"/>
        </dgm:presLayoutVars>
      </dgm:prSet>
      <dgm:spPr/>
    </dgm:pt>
    <dgm:pt modelId="{B3E28D44-0F76-4357-AF20-030829ED3DFD}" type="pres">
      <dgm:prSet presAssocID="{8B57C78B-FC4A-4D9C-BEBA-F7BD0E603658}" presName="rootConnector" presStyleLbl="node3" presStyleIdx="0" presStyleCnt="3"/>
      <dgm:spPr/>
    </dgm:pt>
    <dgm:pt modelId="{8F9E3F49-AA57-4469-B98A-02FDE21F9F2F}" type="pres">
      <dgm:prSet presAssocID="{8B57C78B-FC4A-4D9C-BEBA-F7BD0E603658}" presName="hierChild4" presStyleCnt="0"/>
      <dgm:spPr/>
    </dgm:pt>
    <dgm:pt modelId="{DBF15636-0C43-4178-9974-2960434599EC}" type="pres">
      <dgm:prSet presAssocID="{191806E2-8DA4-451E-AA3C-210BD8D5746C}" presName="Name48" presStyleLbl="parChTrans1D4" presStyleIdx="0" presStyleCnt="11"/>
      <dgm:spPr/>
    </dgm:pt>
    <dgm:pt modelId="{225D1B83-91BE-45CF-9B17-EFDC62DC85BE}" type="pres">
      <dgm:prSet presAssocID="{E9EBD481-18A8-49E9-B121-2CB407A88357}" presName="hierRoot2" presStyleCnt="0">
        <dgm:presLayoutVars>
          <dgm:hierBranch val="init"/>
        </dgm:presLayoutVars>
      </dgm:prSet>
      <dgm:spPr/>
    </dgm:pt>
    <dgm:pt modelId="{ABDA37FF-F410-49E4-A3C7-7B800012ADF8}" type="pres">
      <dgm:prSet presAssocID="{E9EBD481-18A8-49E9-B121-2CB407A88357}" presName="rootComposite" presStyleCnt="0"/>
      <dgm:spPr/>
    </dgm:pt>
    <dgm:pt modelId="{00650D75-A962-41E9-B8DD-3F83B41A3570}" type="pres">
      <dgm:prSet presAssocID="{E9EBD481-18A8-49E9-B121-2CB407A88357}" presName="rootText" presStyleLbl="node4" presStyleIdx="0" presStyleCnt="11">
        <dgm:presLayoutVars>
          <dgm:chPref val="3"/>
        </dgm:presLayoutVars>
      </dgm:prSet>
      <dgm:spPr/>
    </dgm:pt>
    <dgm:pt modelId="{227A5A37-D22C-4B68-9287-2CC6F131CF80}" type="pres">
      <dgm:prSet presAssocID="{E9EBD481-18A8-49E9-B121-2CB407A88357}" presName="rootConnector" presStyleLbl="node4" presStyleIdx="0" presStyleCnt="11"/>
      <dgm:spPr/>
    </dgm:pt>
    <dgm:pt modelId="{37195522-A1B5-4328-A72B-269B66D5D7BB}" type="pres">
      <dgm:prSet presAssocID="{E9EBD481-18A8-49E9-B121-2CB407A88357}" presName="hierChild4" presStyleCnt="0"/>
      <dgm:spPr/>
    </dgm:pt>
    <dgm:pt modelId="{9AE729F6-A741-4872-BF29-8B55C8531658}" type="pres">
      <dgm:prSet presAssocID="{E9EBD481-18A8-49E9-B121-2CB407A88357}" presName="hierChild5" presStyleCnt="0"/>
      <dgm:spPr/>
    </dgm:pt>
    <dgm:pt modelId="{24484D49-1BB5-49DC-9876-9B7CA96CA6DB}" type="pres">
      <dgm:prSet presAssocID="{A4AC93D1-07D7-432C-A8F0-7623C99B7A5B}" presName="Name48" presStyleLbl="parChTrans1D4" presStyleIdx="1" presStyleCnt="11"/>
      <dgm:spPr/>
    </dgm:pt>
    <dgm:pt modelId="{6159950E-B46D-4EC0-A9C3-B80FD5491C6F}" type="pres">
      <dgm:prSet presAssocID="{9E84AD82-9AA4-498D-946B-F262E4D57A15}" presName="hierRoot2" presStyleCnt="0">
        <dgm:presLayoutVars>
          <dgm:hierBranch val="init"/>
        </dgm:presLayoutVars>
      </dgm:prSet>
      <dgm:spPr/>
    </dgm:pt>
    <dgm:pt modelId="{F28E550A-0E07-4270-8405-4FA7193D8E8A}" type="pres">
      <dgm:prSet presAssocID="{9E84AD82-9AA4-498D-946B-F262E4D57A15}" presName="rootComposite" presStyleCnt="0"/>
      <dgm:spPr/>
    </dgm:pt>
    <dgm:pt modelId="{78AFBD1A-CA2C-4A31-9D85-02730BA45577}" type="pres">
      <dgm:prSet presAssocID="{9E84AD82-9AA4-498D-946B-F262E4D57A15}" presName="rootText" presStyleLbl="node4" presStyleIdx="1" presStyleCnt="11" custLinFactX="-19410" custLinFactY="200000" custLinFactNeighborX="-100000" custLinFactNeighborY="276812">
        <dgm:presLayoutVars>
          <dgm:chPref val="3"/>
        </dgm:presLayoutVars>
      </dgm:prSet>
      <dgm:spPr/>
    </dgm:pt>
    <dgm:pt modelId="{91F988EB-2DA8-40CD-827A-DB71998EF235}" type="pres">
      <dgm:prSet presAssocID="{9E84AD82-9AA4-498D-946B-F262E4D57A15}" presName="rootConnector" presStyleLbl="node4" presStyleIdx="1" presStyleCnt="11"/>
      <dgm:spPr/>
    </dgm:pt>
    <dgm:pt modelId="{75D95A50-B38C-41F6-9CE9-A2515A8EE0B3}" type="pres">
      <dgm:prSet presAssocID="{9E84AD82-9AA4-498D-946B-F262E4D57A15}" presName="hierChild4" presStyleCnt="0"/>
      <dgm:spPr/>
    </dgm:pt>
    <dgm:pt modelId="{34E6403B-C287-477E-B7F2-8B4DCD73C2E6}" type="pres">
      <dgm:prSet presAssocID="{9E84AD82-9AA4-498D-946B-F262E4D57A15}" presName="hierChild5" presStyleCnt="0"/>
      <dgm:spPr/>
    </dgm:pt>
    <dgm:pt modelId="{8CF80447-47B4-48B5-AD8B-8AEC61512B70}" type="pres">
      <dgm:prSet presAssocID="{2BC20E75-B388-4E8F-A163-CD8E0735F35A}" presName="Name48" presStyleLbl="parChTrans1D4" presStyleIdx="2" presStyleCnt="11"/>
      <dgm:spPr/>
    </dgm:pt>
    <dgm:pt modelId="{B51C5521-E218-435B-89AA-65D7B5C747CE}" type="pres">
      <dgm:prSet presAssocID="{26A5149E-65CF-4E28-853B-DEFCF33700BC}" presName="hierRoot2" presStyleCnt="0">
        <dgm:presLayoutVars>
          <dgm:hierBranch val="init"/>
        </dgm:presLayoutVars>
      </dgm:prSet>
      <dgm:spPr/>
    </dgm:pt>
    <dgm:pt modelId="{698F419A-3864-4A9C-87F8-0CF16753BF67}" type="pres">
      <dgm:prSet presAssocID="{26A5149E-65CF-4E28-853B-DEFCF33700BC}" presName="rootComposite" presStyleCnt="0"/>
      <dgm:spPr/>
    </dgm:pt>
    <dgm:pt modelId="{E52CBF56-7429-4BB9-82DB-D7EC8365A935}" type="pres">
      <dgm:prSet presAssocID="{26A5149E-65CF-4E28-853B-DEFCF33700BC}" presName="rootText" presStyleLbl="node4" presStyleIdx="2" presStyleCnt="11">
        <dgm:presLayoutVars>
          <dgm:chPref val="3"/>
        </dgm:presLayoutVars>
      </dgm:prSet>
      <dgm:spPr/>
    </dgm:pt>
    <dgm:pt modelId="{BB80B8A3-5F72-47AF-BC01-6935354864B5}" type="pres">
      <dgm:prSet presAssocID="{26A5149E-65CF-4E28-853B-DEFCF33700BC}" presName="rootConnector" presStyleLbl="node4" presStyleIdx="2" presStyleCnt="11"/>
      <dgm:spPr/>
    </dgm:pt>
    <dgm:pt modelId="{96FB7AB3-2951-4E83-AE90-52AD604CC6EC}" type="pres">
      <dgm:prSet presAssocID="{26A5149E-65CF-4E28-853B-DEFCF33700BC}" presName="hierChild4" presStyleCnt="0"/>
      <dgm:spPr/>
    </dgm:pt>
    <dgm:pt modelId="{5CAA9222-E650-45A1-9D16-8CD0D2D3FAC6}" type="pres">
      <dgm:prSet presAssocID="{26A5149E-65CF-4E28-853B-DEFCF33700BC}" presName="hierChild5" presStyleCnt="0"/>
      <dgm:spPr/>
    </dgm:pt>
    <dgm:pt modelId="{1DC42A58-E524-469C-AB44-B2AC6F345B66}" type="pres">
      <dgm:prSet presAssocID="{D1AEA00D-8137-4CC0-83E6-BD02B8E284FC}" presName="Name48" presStyleLbl="parChTrans1D4" presStyleIdx="3" presStyleCnt="11"/>
      <dgm:spPr/>
    </dgm:pt>
    <dgm:pt modelId="{7612CFE9-8AB3-4D71-9435-2766A3374A70}" type="pres">
      <dgm:prSet presAssocID="{840E4D14-474D-4546-A272-AD2A8826E4F6}" presName="hierRoot2" presStyleCnt="0">
        <dgm:presLayoutVars>
          <dgm:hierBranch val="init"/>
        </dgm:presLayoutVars>
      </dgm:prSet>
      <dgm:spPr/>
    </dgm:pt>
    <dgm:pt modelId="{38551493-29C8-404C-B1FD-056C958972E7}" type="pres">
      <dgm:prSet presAssocID="{840E4D14-474D-4546-A272-AD2A8826E4F6}" presName="rootComposite" presStyleCnt="0"/>
      <dgm:spPr/>
    </dgm:pt>
    <dgm:pt modelId="{117ACA33-9588-46FB-ADD4-00D9E05A68C2}" type="pres">
      <dgm:prSet presAssocID="{840E4D14-474D-4546-A272-AD2A8826E4F6}" presName="rootText" presStyleLbl="node4" presStyleIdx="3" presStyleCnt="11" custLinFactX="-19410" custLinFactY="63567" custLinFactNeighborX="-100000" custLinFactNeighborY="100000">
        <dgm:presLayoutVars>
          <dgm:chPref val="3"/>
        </dgm:presLayoutVars>
      </dgm:prSet>
      <dgm:spPr/>
    </dgm:pt>
    <dgm:pt modelId="{24D14153-DC8E-439B-830A-33E20484A652}" type="pres">
      <dgm:prSet presAssocID="{840E4D14-474D-4546-A272-AD2A8826E4F6}" presName="rootConnector" presStyleLbl="node4" presStyleIdx="3" presStyleCnt="11"/>
      <dgm:spPr/>
    </dgm:pt>
    <dgm:pt modelId="{4374209E-95F5-45DF-8F82-191C73202A36}" type="pres">
      <dgm:prSet presAssocID="{840E4D14-474D-4546-A272-AD2A8826E4F6}" presName="hierChild4" presStyleCnt="0"/>
      <dgm:spPr/>
    </dgm:pt>
    <dgm:pt modelId="{08EF9B72-7C78-4B1E-9CB9-E11D11C28CBE}" type="pres">
      <dgm:prSet presAssocID="{840E4D14-474D-4546-A272-AD2A8826E4F6}" presName="hierChild5" presStyleCnt="0"/>
      <dgm:spPr/>
    </dgm:pt>
    <dgm:pt modelId="{C45CE857-5DA7-4789-9199-788E653A33DB}" type="pres">
      <dgm:prSet presAssocID="{8B57C78B-FC4A-4D9C-BEBA-F7BD0E603658}" presName="hierChild5" presStyleCnt="0"/>
      <dgm:spPr/>
    </dgm:pt>
    <dgm:pt modelId="{5907B69F-6B23-4471-BDB2-213C1246BA84}" type="pres">
      <dgm:prSet presAssocID="{28A3FB68-4DDD-42CE-9735-7E3FBAAE2916}" presName="Name37" presStyleLbl="parChTrans1D3" presStyleIdx="1" presStyleCnt="3"/>
      <dgm:spPr/>
    </dgm:pt>
    <dgm:pt modelId="{F74D3E2C-9052-4B2C-A5A0-268D781C140E}" type="pres">
      <dgm:prSet presAssocID="{FAC11A63-561C-44CC-8BB1-C48C3BAB5D97}" presName="hierRoot2" presStyleCnt="0">
        <dgm:presLayoutVars>
          <dgm:hierBranch val="init"/>
        </dgm:presLayoutVars>
      </dgm:prSet>
      <dgm:spPr/>
    </dgm:pt>
    <dgm:pt modelId="{F225BD20-8D4E-4B22-AF79-E90BFF045199}" type="pres">
      <dgm:prSet presAssocID="{FAC11A63-561C-44CC-8BB1-C48C3BAB5D97}" presName="rootComposite" presStyleCnt="0"/>
      <dgm:spPr/>
    </dgm:pt>
    <dgm:pt modelId="{B8361F76-2424-40E6-AC04-B229649B0310}" type="pres">
      <dgm:prSet presAssocID="{FAC11A63-561C-44CC-8BB1-C48C3BAB5D97}" presName="rootText" presStyleLbl="node3" presStyleIdx="1" presStyleCnt="3" custLinFactNeighborX="-16974">
        <dgm:presLayoutVars>
          <dgm:chPref val="3"/>
        </dgm:presLayoutVars>
      </dgm:prSet>
      <dgm:spPr/>
    </dgm:pt>
    <dgm:pt modelId="{242E8044-2F37-4C50-A52F-67EDF4A137FE}" type="pres">
      <dgm:prSet presAssocID="{FAC11A63-561C-44CC-8BB1-C48C3BAB5D97}" presName="rootConnector" presStyleLbl="node3" presStyleIdx="1" presStyleCnt="3"/>
      <dgm:spPr/>
    </dgm:pt>
    <dgm:pt modelId="{06AFBE62-93F7-492E-A5FC-818C8919EB02}" type="pres">
      <dgm:prSet presAssocID="{FAC11A63-561C-44CC-8BB1-C48C3BAB5D97}" presName="hierChild4" presStyleCnt="0"/>
      <dgm:spPr/>
    </dgm:pt>
    <dgm:pt modelId="{A4DD5A5A-196D-49AA-9CA3-BE2E884ACA14}" type="pres">
      <dgm:prSet presAssocID="{BC730ED8-391B-440E-9883-C7B7C79E7200}" presName="Name37" presStyleLbl="parChTrans1D4" presStyleIdx="4" presStyleCnt="11"/>
      <dgm:spPr/>
    </dgm:pt>
    <dgm:pt modelId="{7EF17228-B5C9-4CCF-9A3E-EC74911CF765}" type="pres">
      <dgm:prSet presAssocID="{9C75FEE5-016F-446F-A47D-8E8D3809D202}" presName="hierRoot2" presStyleCnt="0">
        <dgm:presLayoutVars>
          <dgm:hierBranch val="init"/>
        </dgm:presLayoutVars>
      </dgm:prSet>
      <dgm:spPr/>
    </dgm:pt>
    <dgm:pt modelId="{55A92F2C-5C0F-46DB-A538-7668A85C44D7}" type="pres">
      <dgm:prSet presAssocID="{9C75FEE5-016F-446F-A47D-8E8D3809D202}" presName="rootComposite" presStyleCnt="0"/>
      <dgm:spPr/>
    </dgm:pt>
    <dgm:pt modelId="{8C520A6C-DDA2-46DD-849B-6F36CF411A95}" type="pres">
      <dgm:prSet presAssocID="{9C75FEE5-016F-446F-A47D-8E8D3809D202}" presName="rootText" presStyleLbl="node4" presStyleIdx="4" presStyleCnt="11">
        <dgm:presLayoutVars>
          <dgm:chPref val="3"/>
        </dgm:presLayoutVars>
      </dgm:prSet>
      <dgm:spPr/>
    </dgm:pt>
    <dgm:pt modelId="{A8C8286B-F0EC-49CB-8FBC-208C932AB1E1}" type="pres">
      <dgm:prSet presAssocID="{9C75FEE5-016F-446F-A47D-8E8D3809D202}" presName="rootConnector" presStyleLbl="node4" presStyleIdx="4" presStyleCnt="11"/>
      <dgm:spPr/>
    </dgm:pt>
    <dgm:pt modelId="{B0A657FA-EFB2-4C9A-BCBE-53D07EFD723C}" type="pres">
      <dgm:prSet presAssocID="{9C75FEE5-016F-446F-A47D-8E8D3809D202}" presName="hierChild4" presStyleCnt="0"/>
      <dgm:spPr/>
    </dgm:pt>
    <dgm:pt modelId="{EC3D454C-CC08-43FF-B79E-5DFB73773BA1}" type="pres">
      <dgm:prSet presAssocID="{9C75FEE5-016F-446F-A47D-8E8D3809D202}" presName="hierChild5" presStyleCnt="0"/>
      <dgm:spPr/>
    </dgm:pt>
    <dgm:pt modelId="{3CFFCFDC-15ED-43E6-B27E-AB505F355F60}" type="pres">
      <dgm:prSet presAssocID="{5C026C68-74F3-4E50-A7F2-7816632444B6}" presName="Name37" presStyleLbl="parChTrans1D4" presStyleIdx="5" presStyleCnt="11"/>
      <dgm:spPr/>
    </dgm:pt>
    <dgm:pt modelId="{8C1D4B99-C210-4123-876D-F2278594E933}" type="pres">
      <dgm:prSet presAssocID="{9C32293B-FDB1-4FD6-AFB5-E772A6F8AFD2}" presName="hierRoot2" presStyleCnt="0">
        <dgm:presLayoutVars>
          <dgm:hierBranch val="init"/>
        </dgm:presLayoutVars>
      </dgm:prSet>
      <dgm:spPr/>
    </dgm:pt>
    <dgm:pt modelId="{6E9B6E2F-A49D-4453-9F2F-C6F58702685F}" type="pres">
      <dgm:prSet presAssocID="{9C32293B-FDB1-4FD6-AFB5-E772A6F8AFD2}" presName="rootComposite" presStyleCnt="0"/>
      <dgm:spPr/>
    </dgm:pt>
    <dgm:pt modelId="{4AE50914-105E-451F-9D11-42386A1D9D53}" type="pres">
      <dgm:prSet presAssocID="{9C32293B-FDB1-4FD6-AFB5-E772A6F8AFD2}" presName="rootText" presStyleLbl="node4" presStyleIdx="5" presStyleCnt="11">
        <dgm:presLayoutVars>
          <dgm:chPref val="3"/>
        </dgm:presLayoutVars>
      </dgm:prSet>
      <dgm:spPr/>
    </dgm:pt>
    <dgm:pt modelId="{97AA402F-141D-462D-97E3-D2A2B00657D0}" type="pres">
      <dgm:prSet presAssocID="{9C32293B-FDB1-4FD6-AFB5-E772A6F8AFD2}" presName="rootConnector" presStyleLbl="node4" presStyleIdx="5" presStyleCnt="11"/>
      <dgm:spPr/>
    </dgm:pt>
    <dgm:pt modelId="{77B24B25-32D9-44DC-993D-38DBEBE2D1E9}" type="pres">
      <dgm:prSet presAssocID="{9C32293B-FDB1-4FD6-AFB5-E772A6F8AFD2}" presName="hierChild4" presStyleCnt="0"/>
      <dgm:spPr/>
    </dgm:pt>
    <dgm:pt modelId="{B11641E7-193A-4010-80F9-0CE1DFFD88A3}" type="pres">
      <dgm:prSet presAssocID="{9C32293B-FDB1-4FD6-AFB5-E772A6F8AFD2}" presName="hierChild5" presStyleCnt="0"/>
      <dgm:spPr/>
    </dgm:pt>
    <dgm:pt modelId="{E694783E-8085-4984-B911-6D0D5CA48BD3}" type="pres">
      <dgm:prSet presAssocID="{C3EC0BC7-A68A-498C-9A57-8C0336BBE3D3}" presName="Name37" presStyleLbl="parChTrans1D4" presStyleIdx="6" presStyleCnt="11"/>
      <dgm:spPr/>
    </dgm:pt>
    <dgm:pt modelId="{1ED92281-2275-4496-AF45-C8E78289973E}" type="pres">
      <dgm:prSet presAssocID="{5A5EBC31-63A6-4728-A8B3-1056D0F242E1}" presName="hierRoot2" presStyleCnt="0">
        <dgm:presLayoutVars>
          <dgm:hierBranch val="init"/>
        </dgm:presLayoutVars>
      </dgm:prSet>
      <dgm:spPr/>
    </dgm:pt>
    <dgm:pt modelId="{A04B2F73-C255-4FF4-AEBE-42FA945D27EC}" type="pres">
      <dgm:prSet presAssocID="{5A5EBC31-63A6-4728-A8B3-1056D0F242E1}" presName="rootComposite" presStyleCnt="0"/>
      <dgm:spPr/>
    </dgm:pt>
    <dgm:pt modelId="{C5855E85-CA81-488A-8FA8-62B6C1C79DB6}" type="pres">
      <dgm:prSet presAssocID="{5A5EBC31-63A6-4728-A8B3-1056D0F242E1}" presName="rootText" presStyleLbl="node4" presStyleIdx="6" presStyleCnt="11">
        <dgm:presLayoutVars>
          <dgm:chPref val="3"/>
        </dgm:presLayoutVars>
      </dgm:prSet>
      <dgm:spPr/>
    </dgm:pt>
    <dgm:pt modelId="{4032C75F-022D-47D7-9D24-A7A0C648ED20}" type="pres">
      <dgm:prSet presAssocID="{5A5EBC31-63A6-4728-A8B3-1056D0F242E1}" presName="rootConnector" presStyleLbl="node4" presStyleIdx="6" presStyleCnt="11"/>
      <dgm:spPr/>
    </dgm:pt>
    <dgm:pt modelId="{336F6C4A-2027-4A6D-972B-AF16EE271162}" type="pres">
      <dgm:prSet presAssocID="{5A5EBC31-63A6-4728-A8B3-1056D0F242E1}" presName="hierChild4" presStyleCnt="0"/>
      <dgm:spPr/>
    </dgm:pt>
    <dgm:pt modelId="{B53977E2-2298-4B4F-9516-8851B502B55D}" type="pres">
      <dgm:prSet presAssocID="{5A5EBC31-63A6-4728-A8B3-1056D0F242E1}" presName="hierChild5" presStyleCnt="0"/>
      <dgm:spPr/>
    </dgm:pt>
    <dgm:pt modelId="{CE7B35D0-4845-447B-BAAA-8855F1354F73}" type="pres">
      <dgm:prSet presAssocID="{FAC11A63-561C-44CC-8BB1-C48C3BAB5D97}" presName="hierChild5" presStyleCnt="0"/>
      <dgm:spPr/>
    </dgm:pt>
    <dgm:pt modelId="{9895E95A-4A43-454A-9BF0-55AFB51DFFBF}" type="pres">
      <dgm:prSet presAssocID="{31D1ED93-73C7-4636-86D9-14758AF10E2A}" presName="Name37" presStyleLbl="parChTrans1D3" presStyleIdx="2" presStyleCnt="3"/>
      <dgm:spPr/>
    </dgm:pt>
    <dgm:pt modelId="{F99914FB-B2FC-4675-BFD3-F2605FA6876A}" type="pres">
      <dgm:prSet presAssocID="{84C8D8B5-433D-4D1F-92D7-38C468BA0D82}" presName="hierRoot2" presStyleCnt="0">
        <dgm:presLayoutVars>
          <dgm:hierBranch val="init"/>
        </dgm:presLayoutVars>
      </dgm:prSet>
      <dgm:spPr/>
    </dgm:pt>
    <dgm:pt modelId="{81F31917-4F3D-434E-8259-4F69FCAEEC5B}" type="pres">
      <dgm:prSet presAssocID="{84C8D8B5-433D-4D1F-92D7-38C468BA0D82}" presName="rootComposite" presStyleCnt="0"/>
      <dgm:spPr/>
    </dgm:pt>
    <dgm:pt modelId="{CF328F37-EEE8-443D-85F8-B9D3309A6253}" type="pres">
      <dgm:prSet presAssocID="{84C8D8B5-433D-4D1F-92D7-38C468BA0D82}" presName="rootText" presStyleLbl="node3" presStyleIdx="2" presStyleCnt="3">
        <dgm:presLayoutVars>
          <dgm:chPref val="3"/>
        </dgm:presLayoutVars>
      </dgm:prSet>
      <dgm:spPr/>
    </dgm:pt>
    <dgm:pt modelId="{97CF7146-F9B2-45C2-B183-0DA341C47EEE}" type="pres">
      <dgm:prSet presAssocID="{84C8D8B5-433D-4D1F-92D7-38C468BA0D82}" presName="rootConnector" presStyleLbl="node3" presStyleIdx="2" presStyleCnt="3"/>
      <dgm:spPr/>
    </dgm:pt>
    <dgm:pt modelId="{C4EA2F29-C270-4A8D-A6F0-DCCE9FDB2704}" type="pres">
      <dgm:prSet presAssocID="{84C8D8B5-433D-4D1F-92D7-38C468BA0D82}" presName="hierChild4" presStyleCnt="0"/>
      <dgm:spPr/>
    </dgm:pt>
    <dgm:pt modelId="{53CCD9F6-1B51-4BF9-A1EB-8007257151C3}" type="pres">
      <dgm:prSet presAssocID="{2E53FA43-3144-4B8E-8876-8EAB95CD47CD}" presName="Name37" presStyleLbl="parChTrans1D4" presStyleIdx="7" presStyleCnt="11"/>
      <dgm:spPr/>
    </dgm:pt>
    <dgm:pt modelId="{02D327EE-DC97-4928-B1E2-5D239B5053A4}" type="pres">
      <dgm:prSet presAssocID="{C122638A-78F3-4735-9A79-C445B0A04C12}" presName="hierRoot2" presStyleCnt="0">
        <dgm:presLayoutVars>
          <dgm:hierBranch val="init"/>
        </dgm:presLayoutVars>
      </dgm:prSet>
      <dgm:spPr/>
    </dgm:pt>
    <dgm:pt modelId="{553CEDBD-0216-48CB-8F6B-ECA5C0A7BEC5}" type="pres">
      <dgm:prSet presAssocID="{C122638A-78F3-4735-9A79-C445B0A04C12}" presName="rootComposite" presStyleCnt="0"/>
      <dgm:spPr/>
    </dgm:pt>
    <dgm:pt modelId="{CB71C7C6-C87B-4D97-AD26-34AC31C1D851}" type="pres">
      <dgm:prSet presAssocID="{C122638A-78F3-4735-9A79-C445B0A04C12}" presName="rootText" presStyleLbl="node4" presStyleIdx="7" presStyleCnt="11" custLinFactNeighborX="3564" custLinFactNeighborY="-4276">
        <dgm:presLayoutVars>
          <dgm:chPref val="3"/>
        </dgm:presLayoutVars>
      </dgm:prSet>
      <dgm:spPr/>
    </dgm:pt>
    <dgm:pt modelId="{9F2D69F0-202E-4EB6-90BD-CF22512B4827}" type="pres">
      <dgm:prSet presAssocID="{C122638A-78F3-4735-9A79-C445B0A04C12}" presName="rootConnector" presStyleLbl="node4" presStyleIdx="7" presStyleCnt="11"/>
      <dgm:spPr/>
    </dgm:pt>
    <dgm:pt modelId="{F3A41AC0-4E34-45B4-9E83-1DD7F4D75C92}" type="pres">
      <dgm:prSet presAssocID="{C122638A-78F3-4735-9A79-C445B0A04C12}" presName="hierChild4" presStyleCnt="0"/>
      <dgm:spPr/>
    </dgm:pt>
    <dgm:pt modelId="{D651B2D2-26B1-4C05-8B60-6EE95DF8CE01}" type="pres">
      <dgm:prSet presAssocID="{C122638A-78F3-4735-9A79-C445B0A04C12}" presName="hierChild5" presStyleCnt="0"/>
      <dgm:spPr/>
    </dgm:pt>
    <dgm:pt modelId="{729980B0-F6D7-4C2E-8E7B-EF9673A63169}" type="pres">
      <dgm:prSet presAssocID="{2D41D36A-79FF-4CAB-8164-52CD3C132060}" presName="Name37" presStyleLbl="parChTrans1D4" presStyleIdx="8" presStyleCnt="11"/>
      <dgm:spPr/>
    </dgm:pt>
    <dgm:pt modelId="{A8F0B46A-85A5-4C84-8D22-8C6581F778C8}" type="pres">
      <dgm:prSet presAssocID="{EB5D2D0E-5D7F-4417-A010-5FE52CB263EF}" presName="hierRoot2" presStyleCnt="0">
        <dgm:presLayoutVars>
          <dgm:hierBranch val="init"/>
        </dgm:presLayoutVars>
      </dgm:prSet>
      <dgm:spPr/>
    </dgm:pt>
    <dgm:pt modelId="{E37B7FFD-AB68-47BD-8398-09F3142FBA66}" type="pres">
      <dgm:prSet presAssocID="{EB5D2D0E-5D7F-4417-A010-5FE52CB263EF}" presName="rootComposite" presStyleCnt="0"/>
      <dgm:spPr/>
    </dgm:pt>
    <dgm:pt modelId="{8C343387-AC13-46F0-898B-F6AEDF03376E}" type="pres">
      <dgm:prSet presAssocID="{EB5D2D0E-5D7F-4417-A010-5FE52CB263EF}" presName="rootText" presStyleLbl="node4" presStyleIdx="8" presStyleCnt="11">
        <dgm:presLayoutVars>
          <dgm:chPref val="3"/>
        </dgm:presLayoutVars>
      </dgm:prSet>
      <dgm:spPr/>
    </dgm:pt>
    <dgm:pt modelId="{9E5536BD-B201-4BE2-9291-E7C00D811345}" type="pres">
      <dgm:prSet presAssocID="{EB5D2D0E-5D7F-4417-A010-5FE52CB263EF}" presName="rootConnector" presStyleLbl="node4" presStyleIdx="8" presStyleCnt="11"/>
      <dgm:spPr/>
    </dgm:pt>
    <dgm:pt modelId="{D4E437A1-17AF-4EF8-AD99-3586E8D5733F}" type="pres">
      <dgm:prSet presAssocID="{EB5D2D0E-5D7F-4417-A010-5FE52CB263EF}" presName="hierChild4" presStyleCnt="0"/>
      <dgm:spPr/>
    </dgm:pt>
    <dgm:pt modelId="{F2E54C7F-D534-4393-838B-9E8E8C87466D}" type="pres">
      <dgm:prSet presAssocID="{EB5D2D0E-5D7F-4417-A010-5FE52CB263EF}" presName="hierChild5" presStyleCnt="0"/>
      <dgm:spPr/>
    </dgm:pt>
    <dgm:pt modelId="{6210F2D2-57DD-4F21-912C-3B141E361FFA}" type="pres">
      <dgm:prSet presAssocID="{F59011D9-D060-45F0-90E6-0C05326F95B8}" presName="Name37" presStyleLbl="parChTrans1D4" presStyleIdx="9" presStyleCnt="11"/>
      <dgm:spPr/>
    </dgm:pt>
    <dgm:pt modelId="{2591193B-48B0-4DDF-A64A-C7087DF3F18B}" type="pres">
      <dgm:prSet presAssocID="{568885BA-BCA8-4E55-8930-CE1192D4E4F9}" presName="hierRoot2" presStyleCnt="0">
        <dgm:presLayoutVars>
          <dgm:hierBranch val="init"/>
        </dgm:presLayoutVars>
      </dgm:prSet>
      <dgm:spPr/>
    </dgm:pt>
    <dgm:pt modelId="{18DAA2E8-6896-467A-B8C3-88083B11CCA6}" type="pres">
      <dgm:prSet presAssocID="{568885BA-BCA8-4E55-8930-CE1192D4E4F9}" presName="rootComposite" presStyleCnt="0"/>
      <dgm:spPr/>
    </dgm:pt>
    <dgm:pt modelId="{3AFB0B37-3EEA-4972-A3B8-EFF34FBD36F9}" type="pres">
      <dgm:prSet presAssocID="{568885BA-BCA8-4E55-8930-CE1192D4E4F9}" presName="rootText" presStyleLbl="node4" presStyleIdx="9" presStyleCnt="11">
        <dgm:presLayoutVars>
          <dgm:chPref val="3"/>
        </dgm:presLayoutVars>
      </dgm:prSet>
      <dgm:spPr/>
    </dgm:pt>
    <dgm:pt modelId="{10512E1C-5768-4973-BF32-433C56E5C9DF}" type="pres">
      <dgm:prSet presAssocID="{568885BA-BCA8-4E55-8930-CE1192D4E4F9}" presName="rootConnector" presStyleLbl="node4" presStyleIdx="9" presStyleCnt="11"/>
      <dgm:spPr/>
    </dgm:pt>
    <dgm:pt modelId="{BE9A45EF-7AFD-4B0B-80DA-58B9CEBD7725}" type="pres">
      <dgm:prSet presAssocID="{568885BA-BCA8-4E55-8930-CE1192D4E4F9}" presName="hierChild4" presStyleCnt="0"/>
      <dgm:spPr/>
    </dgm:pt>
    <dgm:pt modelId="{42FCD9CE-5BDA-40DB-999B-75FBD234A0DF}" type="pres">
      <dgm:prSet presAssocID="{568885BA-BCA8-4E55-8930-CE1192D4E4F9}" presName="hierChild5" presStyleCnt="0"/>
      <dgm:spPr/>
    </dgm:pt>
    <dgm:pt modelId="{5CFF2A20-8DDB-4DCE-8200-C63D68B1E86A}" type="pres">
      <dgm:prSet presAssocID="{CBBE15DB-2C00-4C09-96D1-9E8D1E0AF40D}" presName="Name37" presStyleLbl="parChTrans1D4" presStyleIdx="10" presStyleCnt="11"/>
      <dgm:spPr/>
    </dgm:pt>
    <dgm:pt modelId="{4B5A486C-43F2-40A0-ABDA-EE790AE16C69}" type="pres">
      <dgm:prSet presAssocID="{37978662-EA00-44A8-A204-C127F0BD5DC1}" presName="hierRoot2" presStyleCnt="0">
        <dgm:presLayoutVars>
          <dgm:hierBranch val="init"/>
        </dgm:presLayoutVars>
      </dgm:prSet>
      <dgm:spPr/>
    </dgm:pt>
    <dgm:pt modelId="{6DAFDE9A-47F9-4C81-8860-3259AFC9EA48}" type="pres">
      <dgm:prSet presAssocID="{37978662-EA00-44A8-A204-C127F0BD5DC1}" presName="rootComposite" presStyleCnt="0"/>
      <dgm:spPr/>
    </dgm:pt>
    <dgm:pt modelId="{88061CD0-F91F-40E9-A9E6-17095484EA9A}" type="pres">
      <dgm:prSet presAssocID="{37978662-EA00-44A8-A204-C127F0BD5DC1}" presName="rootText" presStyleLbl="node4" presStyleIdx="10" presStyleCnt="11">
        <dgm:presLayoutVars>
          <dgm:chPref val="3"/>
        </dgm:presLayoutVars>
      </dgm:prSet>
      <dgm:spPr/>
    </dgm:pt>
    <dgm:pt modelId="{02771061-E91B-487D-BCCA-00921EE9364D}" type="pres">
      <dgm:prSet presAssocID="{37978662-EA00-44A8-A204-C127F0BD5DC1}" presName="rootConnector" presStyleLbl="node4" presStyleIdx="10" presStyleCnt="11"/>
      <dgm:spPr/>
    </dgm:pt>
    <dgm:pt modelId="{42E4C2DB-892A-4F58-ACFC-7A875EBDCFE7}" type="pres">
      <dgm:prSet presAssocID="{37978662-EA00-44A8-A204-C127F0BD5DC1}" presName="hierChild4" presStyleCnt="0"/>
      <dgm:spPr/>
    </dgm:pt>
    <dgm:pt modelId="{6CECEB20-7346-4AD1-8840-5DB1AD86EA32}" type="pres">
      <dgm:prSet presAssocID="{37978662-EA00-44A8-A204-C127F0BD5DC1}" presName="hierChild5" presStyleCnt="0"/>
      <dgm:spPr/>
    </dgm:pt>
    <dgm:pt modelId="{ABFEED3C-DB54-4CE5-BD5D-F712797B1142}" type="pres">
      <dgm:prSet presAssocID="{84C8D8B5-433D-4D1F-92D7-38C468BA0D82}" presName="hierChild5" presStyleCnt="0"/>
      <dgm:spPr/>
    </dgm:pt>
    <dgm:pt modelId="{5BC14416-6D28-4C7D-BE50-F3D45924482D}" type="pres">
      <dgm:prSet presAssocID="{5CE069D7-EDC0-42EA-AC14-786E897152DD}" presName="hierChild5" presStyleCnt="0"/>
      <dgm:spPr/>
    </dgm:pt>
    <dgm:pt modelId="{B7F0F16F-BB19-493B-A5D1-32619C265EB8}" type="pres">
      <dgm:prSet presAssocID="{79A04F20-79D0-4BDE-9D3D-E610F455E94F}" presName="hierChild3" presStyleCnt="0"/>
      <dgm:spPr/>
    </dgm:pt>
  </dgm:ptLst>
  <dgm:cxnLst>
    <dgm:cxn modelId="{F11D8E05-C3BC-4F78-BD7F-949AF2424B7C}" type="presOf" srcId="{26A5149E-65CF-4E28-853B-DEFCF33700BC}" destId="{BB80B8A3-5F72-47AF-BC01-6935354864B5}" srcOrd="1" destOrd="0" presId="urn:microsoft.com/office/officeart/2005/8/layout/orgChart1"/>
    <dgm:cxn modelId="{D2D83009-C8A7-414D-B495-5AA17F80B394}" type="presOf" srcId="{C122638A-78F3-4735-9A79-C445B0A04C12}" destId="{9F2D69F0-202E-4EB6-90BD-CF22512B4827}" srcOrd="1" destOrd="0" presId="urn:microsoft.com/office/officeart/2005/8/layout/orgChart1"/>
    <dgm:cxn modelId="{087E230E-F203-4C5D-B307-E16132B0C4CC}" type="presOf" srcId="{E9EBD481-18A8-49E9-B121-2CB407A88357}" destId="{00650D75-A962-41E9-B8DD-3F83B41A3570}" srcOrd="0" destOrd="0" presId="urn:microsoft.com/office/officeart/2005/8/layout/orgChart1"/>
    <dgm:cxn modelId="{84691419-0BD2-46D4-94B6-C5691E1EBC26}" type="presOf" srcId="{191806E2-8DA4-451E-AA3C-210BD8D5746C}" destId="{DBF15636-0C43-4178-9974-2960434599EC}" srcOrd="0" destOrd="0" presId="urn:microsoft.com/office/officeart/2005/8/layout/orgChart1"/>
    <dgm:cxn modelId="{6F43071A-FB0A-4E80-974E-F5550997AA5F}" type="presOf" srcId="{31D1ED93-73C7-4636-86D9-14758AF10E2A}" destId="{9895E95A-4A43-454A-9BF0-55AFB51DFFBF}" srcOrd="0" destOrd="0" presId="urn:microsoft.com/office/officeart/2005/8/layout/orgChart1"/>
    <dgm:cxn modelId="{825D5B1D-42A2-406A-A871-CA192E77E189}" srcId="{0859E63A-C7BE-419B-9067-C03BB8CA76C4}" destId="{79A04F20-79D0-4BDE-9D3D-E610F455E94F}" srcOrd="0" destOrd="0" parTransId="{D7BD4590-8FC2-4161-B1DA-11F684540FB5}" sibTransId="{1B027545-334B-4099-BFD2-7B19008682A1}"/>
    <dgm:cxn modelId="{07E4D124-73C6-4A99-ADAB-E8127C6138DD}" type="presOf" srcId="{B241A840-90E1-4C3F-929B-3A27F6A4E52B}" destId="{6AF02759-5CF5-4B27-8FEF-6D7761F6BF8A}" srcOrd="0" destOrd="0" presId="urn:microsoft.com/office/officeart/2005/8/layout/orgChart1"/>
    <dgm:cxn modelId="{57D68D27-5F24-4819-9356-C30D6370E6CA}" type="presOf" srcId="{9E84AD82-9AA4-498D-946B-F262E4D57A15}" destId="{78AFBD1A-CA2C-4A31-9D85-02730BA45577}" srcOrd="0" destOrd="0" presId="urn:microsoft.com/office/officeart/2005/8/layout/orgChart1"/>
    <dgm:cxn modelId="{DC220929-BE8C-4E6A-9A59-C3A71C4A2433}" type="presOf" srcId="{568885BA-BCA8-4E55-8930-CE1192D4E4F9}" destId="{3AFB0B37-3EEA-4972-A3B8-EFF34FBD36F9}" srcOrd="0" destOrd="0" presId="urn:microsoft.com/office/officeart/2005/8/layout/orgChart1"/>
    <dgm:cxn modelId="{9367FD29-5608-455B-8989-D2D348C5FE92}" type="presOf" srcId="{BC730ED8-391B-440E-9883-C7B7C79E7200}" destId="{A4DD5A5A-196D-49AA-9CA3-BE2E884ACA14}" srcOrd="0" destOrd="0" presId="urn:microsoft.com/office/officeart/2005/8/layout/orgChart1"/>
    <dgm:cxn modelId="{F796F02C-5FB4-4CDA-AA9B-2FE6E9205CC1}" srcId="{5CE069D7-EDC0-42EA-AC14-786E897152DD}" destId="{FAC11A63-561C-44CC-8BB1-C48C3BAB5D97}" srcOrd="1" destOrd="0" parTransId="{28A3FB68-4DDD-42CE-9735-7E3FBAAE2916}" sibTransId="{B39E2618-BFB9-410D-BA0D-EC2E22CB7EFC}"/>
    <dgm:cxn modelId="{A565362F-E056-4A91-9750-1E07E2AEC5E6}" type="presOf" srcId="{F59011D9-D060-45F0-90E6-0C05326F95B8}" destId="{6210F2D2-57DD-4F21-912C-3B141E361FFA}" srcOrd="0" destOrd="0" presId="urn:microsoft.com/office/officeart/2005/8/layout/orgChart1"/>
    <dgm:cxn modelId="{E9A8B630-47D7-4ABC-9DB6-E61011B49EBF}" srcId="{84C8D8B5-433D-4D1F-92D7-38C468BA0D82}" destId="{37978662-EA00-44A8-A204-C127F0BD5DC1}" srcOrd="3" destOrd="0" parTransId="{CBBE15DB-2C00-4C09-96D1-9E8D1E0AF40D}" sibTransId="{5AE52A1F-74B4-4189-AC26-B939C6E06D3B}"/>
    <dgm:cxn modelId="{DDE3F136-4C15-46B1-9609-257CB8E29BE8}" srcId="{84C8D8B5-433D-4D1F-92D7-38C468BA0D82}" destId="{568885BA-BCA8-4E55-8930-CE1192D4E4F9}" srcOrd="2" destOrd="0" parTransId="{F59011D9-D060-45F0-90E6-0C05326F95B8}" sibTransId="{D78DB626-9862-4164-B6A6-90804B2E734C}"/>
    <dgm:cxn modelId="{C06D793A-7C23-40DE-A5D3-99A4F473E4B8}" type="presOf" srcId="{9C75FEE5-016F-446F-A47D-8E8D3809D202}" destId="{8C520A6C-DDA2-46DD-849B-6F36CF411A95}" srcOrd="0" destOrd="0" presId="urn:microsoft.com/office/officeart/2005/8/layout/orgChart1"/>
    <dgm:cxn modelId="{9D613B64-3E78-468C-B749-E472DD75379F}" type="presOf" srcId="{2E53FA43-3144-4B8E-8876-8EAB95CD47CD}" destId="{53CCD9F6-1B51-4BF9-A1EB-8007257151C3}" srcOrd="0" destOrd="0" presId="urn:microsoft.com/office/officeart/2005/8/layout/orgChart1"/>
    <dgm:cxn modelId="{1AD27C45-393A-4BF9-AE9A-300C627A9947}" type="presOf" srcId="{8B57C78B-FC4A-4D9C-BEBA-F7BD0E603658}" destId="{E8BEB012-720A-4CC7-8A33-EBF103CD31C6}" srcOrd="0" destOrd="0" presId="urn:microsoft.com/office/officeart/2005/8/layout/orgChart1"/>
    <dgm:cxn modelId="{D165CB47-B08F-4095-BC2C-56C73429F847}" type="presOf" srcId="{84C8D8B5-433D-4D1F-92D7-38C468BA0D82}" destId="{97CF7146-F9B2-45C2-B183-0DA341C47EEE}" srcOrd="1" destOrd="0" presId="urn:microsoft.com/office/officeart/2005/8/layout/orgChart1"/>
    <dgm:cxn modelId="{B805F96A-10CC-41AA-AD04-0EB8126C4D15}" srcId="{8B57C78B-FC4A-4D9C-BEBA-F7BD0E603658}" destId="{E9EBD481-18A8-49E9-B121-2CB407A88357}" srcOrd="0" destOrd="0" parTransId="{191806E2-8DA4-451E-AA3C-210BD8D5746C}" sibTransId="{84018EBE-7C73-4F05-AE23-C810B950E4AA}"/>
    <dgm:cxn modelId="{DE3B2A4B-BB93-4382-9297-A63AD2967DEA}" type="presOf" srcId="{5CE069D7-EDC0-42EA-AC14-786E897152DD}" destId="{809E5E40-54BC-4F5D-86E1-5FDE13463078}" srcOrd="1" destOrd="0" presId="urn:microsoft.com/office/officeart/2005/8/layout/orgChart1"/>
    <dgm:cxn modelId="{66747D6B-51EF-4194-8AF6-098162824A02}" type="presOf" srcId="{A4AC93D1-07D7-432C-A8F0-7623C99B7A5B}" destId="{24484D49-1BB5-49DC-9876-9B7CA96CA6DB}" srcOrd="0" destOrd="0" presId="urn:microsoft.com/office/officeart/2005/8/layout/orgChart1"/>
    <dgm:cxn modelId="{64F9AB52-B7FA-41B2-8624-420A398E71D8}" type="presOf" srcId="{5C026C68-74F3-4E50-A7F2-7816632444B6}" destId="{3CFFCFDC-15ED-43E6-B27E-AB505F355F60}" srcOrd="0" destOrd="0" presId="urn:microsoft.com/office/officeart/2005/8/layout/orgChart1"/>
    <dgm:cxn modelId="{9F273374-071F-4F2D-9D93-F2DEFA8C896A}" type="presOf" srcId="{5CE069D7-EDC0-42EA-AC14-786E897152DD}" destId="{BE0E128A-F804-4766-AC33-1DABE429880C}" srcOrd="0" destOrd="0" presId="urn:microsoft.com/office/officeart/2005/8/layout/orgChart1"/>
    <dgm:cxn modelId="{DEB9C556-D0CB-4DF8-9895-5A46725A5F18}" type="presOf" srcId="{79A04F20-79D0-4BDE-9D3D-E610F455E94F}" destId="{15322F0F-C22A-419B-9BAE-7CFBCEFC127F}" srcOrd="0" destOrd="0" presId="urn:microsoft.com/office/officeart/2005/8/layout/orgChart1"/>
    <dgm:cxn modelId="{5985F577-08ED-4E05-ADD9-534AAB0F2BFF}" srcId="{84C8D8B5-433D-4D1F-92D7-38C468BA0D82}" destId="{EB5D2D0E-5D7F-4417-A010-5FE52CB263EF}" srcOrd="1" destOrd="0" parTransId="{2D41D36A-79FF-4CAB-8164-52CD3C132060}" sibTransId="{BA0A64C6-622D-4690-9BD9-5906123AED56}"/>
    <dgm:cxn modelId="{A5CD2558-1388-4522-8893-532105F85A8E}" type="presOf" srcId="{8B57C78B-FC4A-4D9C-BEBA-F7BD0E603658}" destId="{B3E28D44-0F76-4357-AF20-030829ED3DFD}" srcOrd="1" destOrd="0" presId="urn:microsoft.com/office/officeart/2005/8/layout/orgChart1"/>
    <dgm:cxn modelId="{ED718358-0ED6-4B3F-B290-6A19808E86CF}" type="presOf" srcId="{2D41D36A-79FF-4CAB-8164-52CD3C132060}" destId="{729980B0-F6D7-4C2E-8E7B-EF9673A63169}" srcOrd="0" destOrd="0" presId="urn:microsoft.com/office/officeart/2005/8/layout/orgChart1"/>
    <dgm:cxn modelId="{9E583A59-6833-48DE-B14D-EE138686CB7E}" srcId="{79A04F20-79D0-4BDE-9D3D-E610F455E94F}" destId="{5CE069D7-EDC0-42EA-AC14-786E897152DD}" srcOrd="0" destOrd="0" parTransId="{B241A840-90E1-4C3F-929B-3A27F6A4E52B}" sibTransId="{E468B8E3-D4F1-47EA-BB59-8F0DF431512B}"/>
    <dgm:cxn modelId="{57ABF15A-663F-417B-A1BC-E94CE92A6121}" type="presOf" srcId="{EB5D2D0E-5D7F-4417-A010-5FE52CB263EF}" destId="{9E5536BD-B201-4BE2-9291-E7C00D811345}" srcOrd="1" destOrd="0" presId="urn:microsoft.com/office/officeart/2005/8/layout/orgChart1"/>
    <dgm:cxn modelId="{BA1C437B-D3A7-4D22-808B-21F3BE8ACB55}" type="presOf" srcId="{26A5149E-65CF-4E28-853B-DEFCF33700BC}" destId="{E52CBF56-7429-4BB9-82DB-D7EC8365A935}" srcOrd="0" destOrd="0" presId="urn:microsoft.com/office/officeart/2005/8/layout/orgChart1"/>
    <dgm:cxn modelId="{2F54BB7F-F5A8-4A6D-9442-F82252D40AB2}" srcId="{FAC11A63-561C-44CC-8BB1-C48C3BAB5D97}" destId="{9C32293B-FDB1-4FD6-AFB5-E772A6F8AFD2}" srcOrd="1" destOrd="0" parTransId="{5C026C68-74F3-4E50-A7F2-7816632444B6}" sibTransId="{BE495761-3064-4B76-9DBA-6F08B951EBC9}"/>
    <dgm:cxn modelId="{79DF2080-32D3-4D81-8C32-CB8609DEC4CC}" type="presOf" srcId="{9C32293B-FDB1-4FD6-AFB5-E772A6F8AFD2}" destId="{4AE50914-105E-451F-9D11-42386A1D9D53}" srcOrd="0" destOrd="0" presId="urn:microsoft.com/office/officeart/2005/8/layout/orgChart1"/>
    <dgm:cxn modelId="{558EC78A-FFBC-4BB5-818D-1BC78865C68E}" srcId="{8B57C78B-FC4A-4D9C-BEBA-F7BD0E603658}" destId="{26A5149E-65CF-4E28-853B-DEFCF33700BC}" srcOrd="2" destOrd="0" parTransId="{2BC20E75-B388-4E8F-A163-CD8E0735F35A}" sibTransId="{17C41100-1889-43A9-970C-E0AB980E9A2F}"/>
    <dgm:cxn modelId="{F0A7BA90-B2BB-48F7-85FF-788473B10A2E}" type="presOf" srcId="{0859E63A-C7BE-419B-9067-C03BB8CA76C4}" destId="{68C41323-E93C-4098-ADFB-729D43446CCC}" srcOrd="0" destOrd="0" presId="urn:microsoft.com/office/officeart/2005/8/layout/orgChart1"/>
    <dgm:cxn modelId="{308E7396-AFB0-4212-9C39-C65087556FE6}" type="presOf" srcId="{840E4D14-474D-4546-A272-AD2A8826E4F6}" destId="{24D14153-DC8E-439B-830A-33E20484A652}" srcOrd="1" destOrd="0" presId="urn:microsoft.com/office/officeart/2005/8/layout/orgChart1"/>
    <dgm:cxn modelId="{EC97E59A-348A-4129-9C51-7B14BB8D06DD}" type="presOf" srcId="{9C75FEE5-016F-446F-A47D-8E8D3809D202}" destId="{A8C8286B-F0EC-49CB-8FBC-208C932AB1E1}" srcOrd="1" destOrd="0" presId="urn:microsoft.com/office/officeart/2005/8/layout/orgChart1"/>
    <dgm:cxn modelId="{F203ADA8-946F-4B71-8708-8F5B6CA39F89}" type="presOf" srcId="{568885BA-BCA8-4E55-8930-CE1192D4E4F9}" destId="{10512E1C-5768-4973-BF32-433C56E5C9DF}" srcOrd="1" destOrd="0" presId="urn:microsoft.com/office/officeart/2005/8/layout/orgChart1"/>
    <dgm:cxn modelId="{F1FE89AA-9E97-4F0F-AE14-096BD442CD5B}" srcId="{5CE069D7-EDC0-42EA-AC14-786E897152DD}" destId="{84C8D8B5-433D-4D1F-92D7-38C468BA0D82}" srcOrd="2" destOrd="0" parTransId="{31D1ED93-73C7-4636-86D9-14758AF10E2A}" sibTransId="{CAD17746-4C69-40C4-B3D7-7EA013011CA9}"/>
    <dgm:cxn modelId="{1D0412AE-3CDC-4D38-B13F-66AAF492F955}" type="presOf" srcId="{28A3FB68-4DDD-42CE-9735-7E3FBAAE2916}" destId="{5907B69F-6B23-4471-BDB2-213C1246BA84}" srcOrd="0" destOrd="0" presId="urn:microsoft.com/office/officeart/2005/8/layout/orgChart1"/>
    <dgm:cxn modelId="{EB4D6CAE-E53C-47A5-86AB-88B20252ACCF}" type="presOf" srcId="{9E84AD82-9AA4-498D-946B-F262E4D57A15}" destId="{91F988EB-2DA8-40CD-827A-DB71998EF235}" srcOrd="1" destOrd="0" presId="urn:microsoft.com/office/officeart/2005/8/layout/orgChart1"/>
    <dgm:cxn modelId="{CB97A6B2-46FC-4908-8E8C-59CCCCBBDAE3}" type="presOf" srcId="{2BC20E75-B388-4E8F-A163-CD8E0735F35A}" destId="{8CF80447-47B4-48B5-AD8B-8AEC61512B70}" srcOrd="0" destOrd="0" presId="urn:microsoft.com/office/officeart/2005/8/layout/orgChart1"/>
    <dgm:cxn modelId="{E9C90DB4-90DC-4113-BD15-31A875CF763C}" type="presOf" srcId="{5A5EBC31-63A6-4728-A8B3-1056D0F242E1}" destId="{C5855E85-CA81-488A-8FA8-62B6C1C79DB6}" srcOrd="0" destOrd="0" presId="urn:microsoft.com/office/officeart/2005/8/layout/orgChart1"/>
    <dgm:cxn modelId="{D500A0BA-2C73-4491-9AB8-6B9FBE0E9DFC}" type="presOf" srcId="{FAC11A63-561C-44CC-8BB1-C48C3BAB5D97}" destId="{242E8044-2F37-4C50-A52F-67EDF4A137FE}" srcOrd="1" destOrd="0" presId="urn:microsoft.com/office/officeart/2005/8/layout/orgChart1"/>
    <dgm:cxn modelId="{F855BCBD-DFAE-4DAB-9006-62052C6205B9}" type="presOf" srcId="{E9EBD481-18A8-49E9-B121-2CB407A88357}" destId="{227A5A37-D22C-4B68-9287-2CC6F131CF80}" srcOrd="1" destOrd="0" presId="urn:microsoft.com/office/officeart/2005/8/layout/orgChart1"/>
    <dgm:cxn modelId="{F30AA2C2-2D3C-447F-9E68-AD8A8D0067A5}" type="presOf" srcId="{EB5D2D0E-5D7F-4417-A010-5FE52CB263EF}" destId="{8C343387-AC13-46F0-898B-F6AEDF03376E}" srcOrd="0" destOrd="0" presId="urn:microsoft.com/office/officeart/2005/8/layout/orgChart1"/>
    <dgm:cxn modelId="{5A4BE0C2-C030-48AB-9C4B-82E2297D3AB4}" type="presOf" srcId="{79A04F20-79D0-4BDE-9D3D-E610F455E94F}" destId="{AEDB5CEA-27B8-4928-8522-B794C1BA6B7A}" srcOrd="1" destOrd="0" presId="urn:microsoft.com/office/officeart/2005/8/layout/orgChart1"/>
    <dgm:cxn modelId="{68F8CAC9-BE3E-4170-B638-BE312359B6C9}" srcId="{8B57C78B-FC4A-4D9C-BEBA-F7BD0E603658}" destId="{840E4D14-474D-4546-A272-AD2A8826E4F6}" srcOrd="3" destOrd="0" parTransId="{D1AEA00D-8137-4CC0-83E6-BD02B8E284FC}" sibTransId="{7AF8AE54-2014-4171-88F4-2E62316B914F}"/>
    <dgm:cxn modelId="{1220A2CF-A533-4873-B224-764021B2CAA0}" type="presOf" srcId="{C3EC0BC7-A68A-498C-9A57-8C0336BBE3D3}" destId="{E694783E-8085-4984-B911-6D0D5CA48BD3}" srcOrd="0" destOrd="0" presId="urn:microsoft.com/office/officeart/2005/8/layout/orgChart1"/>
    <dgm:cxn modelId="{B6B677D0-7E6C-480B-9B3B-E2454F1E0C47}" type="presOf" srcId="{37978662-EA00-44A8-A204-C127F0BD5DC1}" destId="{02771061-E91B-487D-BCCA-00921EE9364D}" srcOrd="1" destOrd="0" presId="urn:microsoft.com/office/officeart/2005/8/layout/orgChart1"/>
    <dgm:cxn modelId="{8AAAC3D1-F96D-423F-B017-C34E467BBA21}" srcId="{5CE069D7-EDC0-42EA-AC14-786E897152DD}" destId="{8B57C78B-FC4A-4D9C-BEBA-F7BD0E603658}" srcOrd="0" destOrd="0" parTransId="{49E5AFFC-CCBF-4EE6-A85A-FB5CD0C5EB37}" sibTransId="{555498B6-54E4-4FE6-8279-6B8DF0EC0319}"/>
    <dgm:cxn modelId="{A62010D5-A6B2-4AE0-BEF9-C6A192247B2E}" type="presOf" srcId="{84C8D8B5-433D-4D1F-92D7-38C468BA0D82}" destId="{CF328F37-EEE8-443D-85F8-B9D3309A6253}" srcOrd="0" destOrd="0" presId="urn:microsoft.com/office/officeart/2005/8/layout/orgChart1"/>
    <dgm:cxn modelId="{A07217D8-7C96-403E-A2F1-F1AF0E9B9B00}" srcId="{8B57C78B-FC4A-4D9C-BEBA-F7BD0E603658}" destId="{9E84AD82-9AA4-498D-946B-F262E4D57A15}" srcOrd="1" destOrd="0" parTransId="{A4AC93D1-07D7-432C-A8F0-7623C99B7A5B}" sibTransId="{0F801318-DA93-430F-B893-F443B1D76ACB}"/>
    <dgm:cxn modelId="{23E471D9-DC70-4FDB-9931-0E79E5388915}" type="presOf" srcId="{FAC11A63-561C-44CC-8BB1-C48C3BAB5D97}" destId="{B8361F76-2424-40E6-AC04-B229649B0310}" srcOrd="0" destOrd="0" presId="urn:microsoft.com/office/officeart/2005/8/layout/orgChart1"/>
    <dgm:cxn modelId="{9D1C0CDB-4626-4295-BD39-C900DB8F6A20}" type="presOf" srcId="{C122638A-78F3-4735-9A79-C445B0A04C12}" destId="{CB71C7C6-C87B-4D97-AD26-34AC31C1D851}" srcOrd="0" destOrd="0" presId="urn:microsoft.com/office/officeart/2005/8/layout/orgChart1"/>
    <dgm:cxn modelId="{62822DDE-7A8F-49E6-A340-4684413BF545}" type="presOf" srcId="{5A5EBC31-63A6-4728-A8B3-1056D0F242E1}" destId="{4032C75F-022D-47D7-9D24-A7A0C648ED20}" srcOrd="1" destOrd="0" presId="urn:microsoft.com/office/officeart/2005/8/layout/orgChart1"/>
    <dgm:cxn modelId="{395CE5E6-FAFD-4A61-BDAF-EFDD293A5140}" type="presOf" srcId="{49E5AFFC-CCBF-4EE6-A85A-FB5CD0C5EB37}" destId="{392FA8C3-B434-4AD1-B6C9-C47AE40F5BA5}" srcOrd="0" destOrd="0" presId="urn:microsoft.com/office/officeart/2005/8/layout/orgChart1"/>
    <dgm:cxn modelId="{296D3FE9-3115-422C-9149-154D5CD98D5E}" type="presOf" srcId="{840E4D14-474D-4546-A272-AD2A8826E4F6}" destId="{117ACA33-9588-46FB-ADD4-00D9E05A68C2}" srcOrd="0" destOrd="0" presId="urn:microsoft.com/office/officeart/2005/8/layout/orgChart1"/>
    <dgm:cxn modelId="{FACD9CEB-1B02-428D-9487-C97015E55533}" type="presOf" srcId="{9C32293B-FDB1-4FD6-AFB5-E772A6F8AFD2}" destId="{97AA402F-141D-462D-97E3-D2A2B00657D0}" srcOrd="1" destOrd="0" presId="urn:microsoft.com/office/officeart/2005/8/layout/orgChart1"/>
    <dgm:cxn modelId="{F82B97EF-D9FC-4583-BB47-BA29FC64E42B}" type="presOf" srcId="{37978662-EA00-44A8-A204-C127F0BD5DC1}" destId="{88061CD0-F91F-40E9-A9E6-17095484EA9A}" srcOrd="0" destOrd="0" presId="urn:microsoft.com/office/officeart/2005/8/layout/orgChart1"/>
    <dgm:cxn modelId="{8FB5ABF0-AA8A-480E-9E93-CEB0902F86BA}" type="presOf" srcId="{CBBE15DB-2C00-4C09-96D1-9E8D1E0AF40D}" destId="{5CFF2A20-8DDB-4DCE-8200-C63D68B1E86A}" srcOrd="0" destOrd="0" presId="urn:microsoft.com/office/officeart/2005/8/layout/orgChart1"/>
    <dgm:cxn modelId="{21A1E4F2-141C-4CF5-9E14-03B49F9C839A}" srcId="{84C8D8B5-433D-4D1F-92D7-38C468BA0D82}" destId="{C122638A-78F3-4735-9A79-C445B0A04C12}" srcOrd="0" destOrd="0" parTransId="{2E53FA43-3144-4B8E-8876-8EAB95CD47CD}" sibTransId="{98FBE3D1-B99C-44B6-B088-85E404F7B489}"/>
    <dgm:cxn modelId="{EFB53DF7-A233-4992-8334-BC4CC9B1A9FA}" srcId="{FAC11A63-561C-44CC-8BB1-C48C3BAB5D97}" destId="{9C75FEE5-016F-446F-A47D-8E8D3809D202}" srcOrd="0" destOrd="0" parTransId="{BC730ED8-391B-440E-9883-C7B7C79E7200}" sibTransId="{39562EAB-7328-4A6C-A7BA-9223714212EF}"/>
    <dgm:cxn modelId="{F6D563F9-B1D1-446F-96DE-742356426156}" type="presOf" srcId="{D1AEA00D-8137-4CC0-83E6-BD02B8E284FC}" destId="{1DC42A58-E524-469C-AB44-B2AC6F345B66}" srcOrd="0" destOrd="0" presId="urn:microsoft.com/office/officeart/2005/8/layout/orgChart1"/>
    <dgm:cxn modelId="{26ECB5FE-3E3F-491A-A72E-78DD892395B6}" srcId="{FAC11A63-561C-44CC-8BB1-C48C3BAB5D97}" destId="{5A5EBC31-63A6-4728-A8B3-1056D0F242E1}" srcOrd="2" destOrd="0" parTransId="{C3EC0BC7-A68A-498C-9A57-8C0336BBE3D3}" sibTransId="{9567F345-2773-46D8-8674-9FBEE85F7C64}"/>
    <dgm:cxn modelId="{DABA3E2D-2A05-4AEF-A642-51270223E002}" type="presParOf" srcId="{68C41323-E93C-4098-ADFB-729D43446CCC}" destId="{0FFA41C0-775E-4586-B3BA-D715489245A4}" srcOrd="0" destOrd="0" presId="urn:microsoft.com/office/officeart/2005/8/layout/orgChart1"/>
    <dgm:cxn modelId="{EB97523B-699E-4E9C-BC98-674B2B655FDC}" type="presParOf" srcId="{0FFA41C0-775E-4586-B3BA-D715489245A4}" destId="{AFE71D4B-9FEE-456F-BCD8-AFB32C45EDEC}" srcOrd="0" destOrd="0" presId="urn:microsoft.com/office/officeart/2005/8/layout/orgChart1"/>
    <dgm:cxn modelId="{03AB410A-D235-4727-8126-DCB6DDD8B208}" type="presParOf" srcId="{AFE71D4B-9FEE-456F-BCD8-AFB32C45EDEC}" destId="{15322F0F-C22A-419B-9BAE-7CFBCEFC127F}" srcOrd="0" destOrd="0" presId="urn:microsoft.com/office/officeart/2005/8/layout/orgChart1"/>
    <dgm:cxn modelId="{79463C20-DF14-4B4C-98E3-9160E8EFC2FA}" type="presParOf" srcId="{AFE71D4B-9FEE-456F-BCD8-AFB32C45EDEC}" destId="{AEDB5CEA-27B8-4928-8522-B794C1BA6B7A}" srcOrd="1" destOrd="0" presId="urn:microsoft.com/office/officeart/2005/8/layout/orgChart1"/>
    <dgm:cxn modelId="{6D5E41CD-2066-4933-B8BD-403EE34274EE}" type="presParOf" srcId="{0FFA41C0-775E-4586-B3BA-D715489245A4}" destId="{B82B87AB-D683-42DC-AE7B-861A111B9FC7}" srcOrd="1" destOrd="0" presId="urn:microsoft.com/office/officeart/2005/8/layout/orgChart1"/>
    <dgm:cxn modelId="{F70A85F1-C3DB-4288-9DC9-02134F89F13E}" type="presParOf" srcId="{B82B87AB-D683-42DC-AE7B-861A111B9FC7}" destId="{6AF02759-5CF5-4B27-8FEF-6D7761F6BF8A}" srcOrd="0" destOrd="0" presId="urn:microsoft.com/office/officeart/2005/8/layout/orgChart1"/>
    <dgm:cxn modelId="{60534636-DEF1-4989-AEE5-2D99F8775BD0}" type="presParOf" srcId="{B82B87AB-D683-42DC-AE7B-861A111B9FC7}" destId="{ACBAABC8-9F71-44E7-ACC7-5E982258D4D7}" srcOrd="1" destOrd="0" presId="urn:microsoft.com/office/officeart/2005/8/layout/orgChart1"/>
    <dgm:cxn modelId="{C7A7B3AB-1466-407E-B115-CF4973AE30C7}" type="presParOf" srcId="{ACBAABC8-9F71-44E7-ACC7-5E982258D4D7}" destId="{3576B503-E1B2-4FCB-82F0-1730A9EB8203}" srcOrd="0" destOrd="0" presId="urn:microsoft.com/office/officeart/2005/8/layout/orgChart1"/>
    <dgm:cxn modelId="{F42C3E88-E7DD-498C-ACC2-7E1764155BC8}" type="presParOf" srcId="{3576B503-E1B2-4FCB-82F0-1730A9EB8203}" destId="{BE0E128A-F804-4766-AC33-1DABE429880C}" srcOrd="0" destOrd="0" presId="urn:microsoft.com/office/officeart/2005/8/layout/orgChart1"/>
    <dgm:cxn modelId="{EE8E55F3-4846-41A2-B127-35EAD22BA7B5}" type="presParOf" srcId="{3576B503-E1B2-4FCB-82F0-1730A9EB8203}" destId="{809E5E40-54BC-4F5D-86E1-5FDE13463078}" srcOrd="1" destOrd="0" presId="urn:microsoft.com/office/officeart/2005/8/layout/orgChart1"/>
    <dgm:cxn modelId="{DD6EED1C-BD6C-45D9-8338-51412B6D9EA5}" type="presParOf" srcId="{ACBAABC8-9F71-44E7-ACC7-5E982258D4D7}" destId="{394DE1E9-2885-4C55-B876-E25E14A4950B}" srcOrd="1" destOrd="0" presId="urn:microsoft.com/office/officeart/2005/8/layout/orgChart1"/>
    <dgm:cxn modelId="{E9409736-C283-4097-9C26-657B5FEF22B0}" type="presParOf" srcId="{394DE1E9-2885-4C55-B876-E25E14A4950B}" destId="{392FA8C3-B434-4AD1-B6C9-C47AE40F5BA5}" srcOrd="0" destOrd="0" presId="urn:microsoft.com/office/officeart/2005/8/layout/orgChart1"/>
    <dgm:cxn modelId="{FC876036-E565-4F86-8CE1-571FCACE33C6}" type="presParOf" srcId="{394DE1E9-2885-4C55-B876-E25E14A4950B}" destId="{36B5511A-224B-4E00-BEF3-87829313F010}" srcOrd="1" destOrd="0" presId="urn:microsoft.com/office/officeart/2005/8/layout/orgChart1"/>
    <dgm:cxn modelId="{8068436E-BCB1-465C-BB20-E9AF9D9A917F}" type="presParOf" srcId="{36B5511A-224B-4E00-BEF3-87829313F010}" destId="{CD19574B-CFAB-4FB8-91C2-A090DA94D195}" srcOrd="0" destOrd="0" presId="urn:microsoft.com/office/officeart/2005/8/layout/orgChart1"/>
    <dgm:cxn modelId="{DFD7E469-334E-4D10-821D-064B94F02305}" type="presParOf" srcId="{CD19574B-CFAB-4FB8-91C2-A090DA94D195}" destId="{E8BEB012-720A-4CC7-8A33-EBF103CD31C6}" srcOrd="0" destOrd="0" presId="urn:microsoft.com/office/officeart/2005/8/layout/orgChart1"/>
    <dgm:cxn modelId="{2816A9E3-26B7-4095-AB20-8431AB377282}" type="presParOf" srcId="{CD19574B-CFAB-4FB8-91C2-A090DA94D195}" destId="{B3E28D44-0F76-4357-AF20-030829ED3DFD}" srcOrd="1" destOrd="0" presId="urn:microsoft.com/office/officeart/2005/8/layout/orgChart1"/>
    <dgm:cxn modelId="{64DB40BC-7F5A-4364-8575-8DE28A2A1AC5}" type="presParOf" srcId="{36B5511A-224B-4E00-BEF3-87829313F010}" destId="{8F9E3F49-AA57-4469-B98A-02FDE21F9F2F}" srcOrd="1" destOrd="0" presId="urn:microsoft.com/office/officeart/2005/8/layout/orgChart1"/>
    <dgm:cxn modelId="{D8C663FD-423F-47FE-A6BA-000335EE9823}" type="presParOf" srcId="{8F9E3F49-AA57-4469-B98A-02FDE21F9F2F}" destId="{DBF15636-0C43-4178-9974-2960434599EC}" srcOrd="0" destOrd="0" presId="urn:microsoft.com/office/officeart/2005/8/layout/orgChart1"/>
    <dgm:cxn modelId="{C602CB51-7E53-45CC-99B1-EC0788EFF2A7}" type="presParOf" srcId="{8F9E3F49-AA57-4469-B98A-02FDE21F9F2F}" destId="{225D1B83-91BE-45CF-9B17-EFDC62DC85BE}" srcOrd="1" destOrd="0" presId="urn:microsoft.com/office/officeart/2005/8/layout/orgChart1"/>
    <dgm:cxn modelId="{4FD314E9-5E37-4018-AEB2-B292267D32C1}" type="presParOf" srcId="{225D1B83-91BE-45CF-9B17-EFDC62DC85BE}" destId="{ABDA37FF-F410-49E4-A3C7-7B800012ADF8}" srcOrd="0" destOrd="0" presId="urn:microsoft.com/office/officeart/2005/8/layout/orgChart1"/>
    <dgm:cxn modelId="{70E233AF-C7AB-4480-8CA3-BCF870D83A42}" type="presParOf" srcId="{ABDA37FF-F410-49E4-A3C7-7B800012ADF8}" destId="{00650D75-A962-41E9-B8DD-3F83B41A3570}" srcOrd="0" destOrd="0" presId="urn:microsoft.com/office/officeart/2005/8/layout/orgChart1"/>
    <dgm:cxn modelId="{BC1CB2B5-620B-4E38-B68A-6D2B995A42AF}" type="presParOf" srcId="{ABDA37FF-F410-49E4-A3C7-7B800012ADF8}" destId="{227A5A37-D22C-4B68-9287-2CC6F131CF80}" srcOrd="1" destOrd="0" presId="urn:microsoft.com/office/officeart/2005/8/layout/orgChart1"/>
    <dgm:cxn modelId="{646738FF-3EA3-4284-A93F-6A7CECF85162}" type="presParOf" srcId="{225D1B83-91BE-45CF-9B17-EFDC62DC85BE}" destId="{37195522-A1B5-4328-A72B-269B66D5D7BB}" srcOrd="1" destOrd="0" presId="urn:microsoft.com/office/officeart/2005/8/layout/orgChart1"/>
    <dgm:cxn modelId="{2C36E6D7-C398-402E-8EB1-E21E8C667E1F}" type="presParOf" srcId="{225D1B83-91BE-45CF-9B17-EFDC62DC85BE}" destId="{9AE729F6-A741-4872-BF29-8B55C8531658}" srcOrd="2" destOrd="0" presId="urn:microsoft.com/office/officeart/2005/8/layout/orgChart1"/>
    <dgm:cxn modelId="{69817B8A-634C-446F-80E3-314FF95DD0AB}" type="presParOf" srcId="{8F9E3F49-AA57-4469-B98A-02FDE21F9F2F}" destId="{24484D49-1BB5-49DC-9876-9B7CA96CA6DB}" srcOrd="2" destOrd="0" presId="urn:microsoft.com/office/officeart/2005/8/layout/orgChart1"/>
    <dgm:cxn modelId="{A37A51A9-9CC6-4084-BE23-0A1BC3D16A68}" type="presParOf" srcId="{8F9E3F49-AA57-4469-B98A-02FDE21F9F2F}" destId="{6159950E-B46D-4EC0-A9C3-B80FD5491C6F}" srcOrd="3" destOrd="0" presId="urn:microsoft.com/office/officeart/2005/8/layout/orgChart1"/>
    <dgm:cxn modelId="{A469B277-BD7C-4697-A84F-004A7157E8FB}" type="presParOf" srcId="{6159950E-B46D-4EC0-A9C3-B80FD5491C6F}" destId="{F28E550A-0E07-4270-8405-4FA7193D8E8A}" srcOrd="0" destOrd="0" presId="urn:microsoft.com/office/officeart/2005/8/layout/orgChart1"/>
    <dgm:cxn modelId="{52DCE5FF-5FF8-4B47-94AF-3580DFF89490}" type="presParOf" srcId="{F28E550A-0E07-4270-8405-4FA7193D8E8A}" destId="{78AFBD1A-CA2C-4A31-9D85-02730BA45577}" srcOrd="0" destOrd="0" presId="urn:microsoft.com/office/officeart/2005/8/layout/orgChart1"/>
    <dgm:cxn modelId="{5C217715-85B8-42A3-B48A-33916E1D0380}" type="presParOf" srcId="{F28E550A-0E07-4270-8405-4FA7193D8E8A}" destId="{91F988EB-2DA8-40CD-827A-DB71998EF235}" srcOrd="1" destOrd="0" presId="urn:microsoft.com/office/officeart/2005/8/layout/orgChart1"/>
    <dgm:cxn modelId="{6191B0C6-67EB-4C42-A74C-A84F52A12572}" type="presParOf" srcId="{6159950E-B46D-4EC0-A9C3-B80FD5491C6F}" destId="{75D95A50-B38C-41F6-9CE9-A2515A8EE0B3}" srcOrd="1" destOrd="0" presId="urn:microsoft.com/office/officeart/2005/8/layout/orgChart1"/>
    <dgm:cxn modelId="{96F214DF-760A-4D74-83A5-48F2D25B89AA}" type="presParOf" srcId="{6159950E-B46D-4EC0-A9C3-B80FD5491C6F}" destId="{34E6403B-C287-477E-B7F2-8B4DCD73C2E6}" srcOrd="2" destOrd="0" presId="urn:microsoft.com/office/officeart/2005/8/layout/orgChart1"/>
    <dgm:cxn modelId="{EA2445A5-3D03-414E-A0B4-B0F59ED48651}" type="presParOf" srcId="{8F9E3F49-AA57-4469-B98A-02FDE21F9F2F}" destId="{8CF80447-47B4-48B5-AD8B-8AEC61512B70}" srcOrd="4" destOrd="0" presId="urn:microsoft.com/office/officeart/2005/8/layout/orgChart1"/>
    <dgm:cxn modelId="{7FD123EB-E520-46DC-8730-C44DE10ECB9D}" type="presParOf" srcId="{8F9E3F49-AA57-4469-B98A-02FDE21F9F2F}" destId="{B51C5521-E218-435B-89AA-65D7B5C747CE}" srcOrd="5" destOrd="0" presId="urn:microsoft.com/office/officeart/2005/8/layout/orgChart1"/>
    <dgm:cxn modelId="{C38AF41A-4D91-4FC2-A469-8A268C215C45}" type="presParOf" srcId="{B51C5521-E218-435B-89AA-65D7B5C747CE}" destId="{698F419A-3864-4A9C-87F8-0CF16753BF67}" srcOrd="0" destOrd="0" presId="urn:microsoft.com/office/officeart/2005/8/layout/orgChart1"/>
    <dgm:cxn modelId="{841712FD-7E1B-4BF3-81AC-A832F466EA16}" type="presParOf" srcId="{698F419A-3864-4A9C-87F8-0CF16753BF67}" destId="{E52CBF56-7429-4BB9-82DB-D7EC8365A935}" srcOrd="0" destOrd="0" presId="urn:microsoft.com/office/officeart/2005/8/layout/orgChart1"/>
    <dgm:cxn modelId="{666F06CE-E0C5-40A8-A59A-4BA5047A5568}" type="presParOf" srcId="{698F419A-3864-4A9C-87F8-0CF16753BF67}" destId="{BB80B8A3-5F72-47AF-BC01-6935354864B5}" srcOrd="1" destOrd="0" presId="urn:microsoft.com/office/officeart/2005/8/layout/orgChart1"/>
    <dgm:cxn modelId="{6CC7A629-6856-4EE3-977A-22A6E3CF74D1}" type="presParOf" srcId="{B51C5521-E218-435B-89AA-65D7B5C747CE}" destId="{96FB7AB3-2951-4E83-AE90-52AD604CC6EC}" srcOrd="1" destOrd="0" presId="urn:microsoft.com/office/officeart/2005/8/layout/orgChart1"/>
    <dgm:cxn modelId="{74140E03-AE55-49E0-8630-6E689EE79651}" type="presParOf" srcId="{B51C5521-E218-435B-89AA-65D7B5C747CE}" destId="{5CAA9222-E650-45A1-9D16-8CD0D2D3FAC6}" srcOrd="2" destOrd="0" presId="urn:microsoft.com/office/officeart/2005/8/layout/orgChart1"/>
    <dgm:cxn modelId="{2C68E817-A525-408D-B95F-53F5D1CBEA55}" type="presParOf" srcId="{8F9E3F49-AA57-4469-B98A-02FDE21F9F2F}" destId="{1DC42A58-E524-469C-AB44-B2AC6F345B66}" srcOrd="6" destOrd="0" presId="urn:microsoft.com/office/officeart/2005/8/layout/orgChart1"/>
    <dgm:cxn modelId="{62D4E379-AE9B-4397-A86F-67B030D61A9B}" type="presParOf" srcId="{8F9E3F49-AA57-4469-B98A-02FDE21F9F2F}" destId="{7612CFE9-8AB3-4D71-9435-2766A3374A70}" srcOrd="7" destOrd="0" presId="urn:microsoft.com/office/officeart/2005/8/layout/orgChart1"/>
    <dgm:cxn modelId="{6E17BA74-D744-4A87-AD01-543B5A029A78}" type="presParOf" srcId="{7612CFE9-8AB3-4D71-9435-2766A3374A70}" destId="{38551493-29C8-404C-B1FD-056C958972E7}" srcOrd="0" destOrd="0" presId="urn:microsoft.com/office/officeart/2005/8/layout/orgChart1"/>
    <dgm:cxn modelId="{A655FA16-A40E-4AEC-A16E-0CE5E754C3BF}" type="presParOf" srcId="{38551493-29C8-404C-B1FD-056C958972E7}" destId="{117ACA33-9588-46FB-ADD4-00D9E05A68C2}" srcOrd="0" destOrd="0" presId="urn:microsoft.com/office/officeart/2005/8/layout/orgChart1"/>
    <dgm:cxn modelId="{BA9A7448-AD53-46B0-AA59-FF5CB6C15EC0}" type="presParOf" srcId="{38551493-29C8-404C-B1FD-056C958972E7}" destId="{24D14153-DC8E-439B-830A-33E20484A652}" srcOrd="1" destOrd="0" presId="urn:microsoft.com/office/officeart/2005/8/layout/orgChart1"/>
    <dgm:cxn modelId="{134ECA6F-5FA3-4646-8C6A-753AAC49AF24}" type="presParOf" srcId="{7612CFE9-8AB3-4D71-9435-2766A3374A70}" destId="{4374209E-95F5-45DF-8F82-191C73202A36}" srcOrd="1" destOrd="0" presId="urn:microsoft.com/office/officeart/2005/8/layout/orgChart1"/>
    <dgm:cxn modelId="{C54CDD0C-F682-4486-B285-427A536D2762}" type="presParOf" srcId="{7612CFE9-8AB3-4D71-9435-2766A3374A70}" destId="{08EF9B72-7C78-4B1E-9CB9-E11D11C28CBE}" srcOrd="2" destOrd="0" presId="urn:microsoft.com/office/officeart/2005/8/layout/orgChart1"/>
    <dgm:cxn modelId="{ACE2A4EE-C7A2-4291-82EA-6EB1674A97E0}" type="presParOf" srcId="{36B5511A-224B-4E00-BEF3-87829313F010}" destId="{C45CE857-5DA7-4789-9199-788E653A33DB}" srcOrd="2" destOrd="0" presId="urn:microsoft.com/office/officeart/2005/8/layout/orgChart1"/>
    <dgm:cxn modelId="{A9B8DE9C-2D35-4B4C-8D3B-F68B6A472367}" type="presParOf" srcId="{394DE1E9-2885-4C55-B876-E25E14A4950B}" destId="{5907B69F-6B23-4471-BDB2-213C1246BA84}" srcOrd="2" destOrd="0" presId="urn:microsoft.com/office/officeart/2005/8/layout/orgChart1"/>
    <dgm:cxn modelId="{723CEF4A-11A9-42E6-BFA9-CF6603DDB6A3}" type="presParOf" srcId="{394DE1E9-2885-4C55-B876-E25E14A4950B}" destId="{F74D3E2C-9052-4B2C-A5A0-268D781C140E}" srcOrd="3" destOrd="0" presId="urn:microsoft.com/office/officeart/2005/8/layout/orgChart1"/>
    <dgm:cxn modelId="{2B3F9B6B-5C39-4404-B946-7554832F34F7}" type="presParOf" srcId="{F74D3E2C-9052-4B2C-A5A0-268D781C140E}" destId="{F225BD20-8D4E-4B22-AF79-E90BFF045199}" srcOrd="0" destOrd="0" presId="urn:microsoft.com/office/officeart/2005/8/layout/orgChart1"/>
    <dgm:cxn modelId="{60E505CF-2AD4-497C-8F8D-66660C1B634E}" type="presParOf" srcId="{F225BD20-8D4E-4B22-AF79-E90BFF045199}" destId="{B8361F76-2424-40E6-AC04-B229649B0310}" srcOrd="0" destOrd="0" presId="urn:microsoft.com/office/officeart/2005/8/layout/orgChart1"/>
    <dgm:cxn modelId="{674992B0-E2AF-4824-84AC-E8EAFBC208DD}" type="presParOf" srcId="{F225BD20-8D4E-4B22-AF79-E90BFF045199}" destId="{242E8044-2F37-4C50-A52F-67EDF4A137FE}" srcOrd="1" destOrd="0" presId="urn:microsoft.com/office/officeart/2005/8/layout/orgChart1"/>
    <dgm:cxn modelId="{20680D67-6B41-4B7A-8808-0D9CAB95DB90}" type="presParOf" srcId="{F74D3E2C-9052-4B2C-A5A0-268D781C140E}" destId="{06AFBE62-93F7-492E-A5FC-818C8919EB02}" srcOrd="1" destOrd="0" presId="urn:microsoft.com/office/officeart/2005/8/layout/orgChart1"/>
    <dgm:cxn modelId="{65E60338-1FEB-4728-9EAF-C9D0EACF2DB8}" type="presParOf" srcId="{06AFBE62-93F7-492E-A5FC-818C8919EB02}" destId="{A4DD5A5A-196D-49AA-9CA3-BE2E884ACA14}" srcOrd="0" destOrd="0" presId="urn:microsoft.com/office/officeart/2005/8/layout/orgChart1"/>
    <dgm:cxn modelId="{C95A0850-6DD9-4B45-A667-B084D8FBD551}" type="presParOf" srcId="{06AFBE62-93F7-492E-A5FC-818C8919EB02}" destId="{7EF17228-B5C9-4CCF-9A3E-EC74911CF765}" srcOrd="1" destOrd="0" presId="urn:microsoft.com/office/officeart/2005/8/layout/orgChart1"/>
    <dgm:cxn modelId="{022C473C-417F-4502-A1F2-432B3DBA6118}" type="presParOf" srcId="{7EF17228-B5C9-4CCF-9A3E-EC74911CF765}" destId="{55A92F2C-5C0F-46DB-A538-7668A85C44D7}" srcOrd="0" destOrd="0" presId="urn:microsoft.com/office/officeart/2005/8/layout/orgChart1"/>
    <dgm:cxn modelId="{B80DA9E1-A8DD-464E-BDA6-7F2D1D25CF76}" type="presParOf" srcId="{55A92F2C-5C0F-46DB-A538-7668A85C44D7}" destId="{8C520A6C-DDA2-46DD-849B-6F36CF411A95}" srcOrd="0" destOrd="0" presId="urn:microsoft.com/office/officeart/2005/8/layout/orgChart1"/>
    <dgm:cxn modelId="{2DCF6777-3FB6-475D-87EE-F1FE9BB8B3F1}" type="presParOf" srcId="{55A92F2C-5C0F-46DB-A538-7668A85C44D7}" destId="{A8C8286B-F0EC-49CB-8FBC-208C932AB1E1}" srcOrd="1" destOrd="0" presId="urn:microsoft.com/office/officeart/2005/8/layout/orgChart1"/>
    <dgm:cxn modelId="{F548D6BB-2BDE-43BF-89E5-B82CCCA7D893}" type="presParOf" srcId="{7EF17228-B5C9-4CCF-9A3E-EC74911CF765}" destId="{B0A657FA-EFB2-4C9A-BCBE-53D07EFD723C}" srcOrd="1" destOrd="0" presId="urn:microsoft.com/office/officeart/2005/8/layout/orgChart1"/>
    <dgm:cxn modelId="{DD463BD7-8421-4E72-A740-DA3AFD0EC699}" type="presParOf" srcId="{7EF17228-B5C9-4CCF-9A3E-EC74911CF765}" destId="{EC3D454C-CC08-43FF-B79E-5DFB73773BA1}" srcOrd="2" destOrd="0" presId="urn:microsoft.com/office/officeart/2005/8/layout/orgChart1"/>
    <dgm:cxn modelId="{163E8CF4-9D9E-4F3B-B33E-527F2CBB2C6B}" type="presParOf" srcId="{06AFBE62-93F7-492E-A5FC-818C8919EB02}" destId="{3CFFCFDC-15ED-43E6-B27E-AB505F355F60}" srcOrd="2" destOrd="0" presId="urn:microsoft.com/office/officeart/2005/8/layout/orgChart1"/>
    <dgm:cxn modelId="{FFA2C1A7-E540-40C6-913E-90683CA3040A}" type="presParOf" srcId="{06AFBE62-93F7-492E-A5FC-818C8919EB02}" destId="{8C1D4B99-C210-4123-876D-F2278594E933}" srcOrd="3" destOrd="0" presId="urn:microsoft.com/office/officeart/2005/8/layout/orgChart1"/>
    <dgm:cxn modelId="{C77A4FC6-0850-46AE-B0E4-B24A2133D813}" type="presParOf" srcId="{8C1D4B99-C210-4123-876D-F2278594E933}" destId="{6E9B6E2F-A49D-4453-9F2F-C6F58702685F}" srcOrd="0" destOrd="0" presId="urn:microsoft.com/office/officeart/2005/8/layout/orgChart1"/>
    <dgm:cxn modelId="{E6A5E1A5-5B4A-4110-8014-591D5881895F}" type="presParOf" srcId="{6E9B6E2F-A49D-4453-9F2F-C6F58702685F}" destId="{4AE50914-105E-451F-9D11-42386A1D9D53}" srcOrd="0" destOrd="0" presId="urn:microsoft.com/office/officeart/2005/8/layout/orgChart1"/>
    <dgm:cxn modelId="{884D9EDE-1629-4CA9-9DED-17E4404C5A3F}" type="presParOf" srcId="{6E9B6E2F-A49D-4453-9F2F-C6F58702685F}" destId="{97AA402F-141D-462D-97E3-D2A2B00657D0}" srcOrd="1" destOrd="0" presId="urn:microsoft.com/office/officeart/2005/8/layout/orgChart1"/>
    <dgm:cxn modelId="{7EE8B668-2AEF-48F4-A8A7-DABE51B6F522}" type="presParOf" srcId="{8C1D4B99-C210-4123-876D-F2278594E933}" destId="{77B24B25-32D9-44DC-993D-38DBEBE2D1E9}" srcOrd="1" destOrd="0" presId="urn:microsoft.com/office/officeart/2005/8/layout/orgChart1"/>
    <dgm:cxn modelId="{07BA77DB-C4E0-499B-B2E5-7311FC5BA6F8}" type="presParOf" srcId="{8C1D4B99-C210-4123-876D-F2278594E933}" destId="{B11641E7-193A-4010-80F9-0CE1DFFD88A3}" srcOrd="2" destOrd="0" presId="urn:microsoft.com/office/officeart/2005/8/layout/orgChart1"/>
    <dgm:cxn modelId="{40B1044E-412A-4C56-8731-F08F93BDB826}" type="presParOf" srcId="{06AFBE62-93F7-492E-A5FC-818C8919EB02}" destId="{E694783E-8085-4984-B911-6D0D5CA48BD3}" srcOrd="4" destOrd="0" presId="urn:microsoft.com/office/officeart/2005/8/layout/orgChart1"/>
    <dgm:cxn modelId="{A0C85AC5-3B16-4F42-ABDD-D23B758BFBFB}" type="presParOf" srcId="{06AFBE62-93F7-492E-A5FC-818C8919EB02}" destId="{1ED92281-2275-4496-AF45-C8E78289973E}" srcOrd="5" destOrd="0" presId="urn:microsoft.com/office/officeart/2005/8/layout/orgChart1"/>
    <dgm:cxn modelId="{2820D248-D9BA-4D74-BA7D-68FC52F8CC92}" type="presParOf" srcId="{1ED92281-2275-4496-AF45-C8E78289973E}" destId="{A04B2F73-C255-4FF4-AEBE-42FA945D27EC}" srcOrd="0" destOrd="0" presId="urn:microsoft.com/office/officeart/2005/8/layout/orgChart1"/>
    <dgm:cxn modelId="{DED1CA30-A0C9-4C2B-9BA3-A9283449C809}" type="presParOf" srcId="{A04B2F73-C255-4FF4-AEBE-42FA945D27EC}" destId="{C5855E85-CA81-488A-8FA8-62B6C1C79DB6}" srcOrd="0" destOrd="0" presId="urn:microsoft.com/office/officeart/2005/8/layout/orgChart1"/>
    <dgm:cxn modelId="{F000464C-E85C-4573-853A-D0712B68D794}" type="presParOf" srcId="{A04B2F73-C255-4FF4-AEBE-42FA945D27EC}" destId="{4032C75F-022D-47D7-9D24-A7A0C648ED20}" srcOrd="1" destOrd="0" presId="urn:microsoft.com/office/officeart/2005/8/layout/orgChart1"/>
    <dgm:cxn modelId="{9C9C8EDE-7992-4787-92C6-6AAF127D063B}" type="presParOf" srcId="{1ED92281-2275-4496-AF45-C8E78289973E}" destId="{336F6C4A-2027-4A6D-972B-AF16EE271162}" srcOrd="1" destOrd="0" presId="urn:microsoft.com/office/officeart/2005/8/layout/orgChart1"/>
    <dgm:cxn modelId="{CBE181DC-C140-4D9C-95EA-CE66E67CBED4}" type="presParOf" srcId="{1ED92281-2275-4496-AF45-C8E78289973E}" destId="{B53977E2-2298-4B4F-9516-8851B502B55D}" srcOrd="2" destOrd="0" presId="urn:microsoft.com/office/officeart/2005/8/layout/orgChart1"/>
    <dgm:cxn modelId="{A4387421-1260-4F7A-80B4-AECD70CB355E}" type="presParOf" srcId="{F74D3E2C-9052-4B2C-A5A0-268D781C140E}" destId="{CE7B35D0-4845-447B-BAAA-8855F1354F73}" srcOrd="2" destOrd="0" presId="urn:microsoft.com/office/officeart/2005/8/layout/orgChart1"/>
    <dgm:cxn modelId="{13FCFF57-E4C8-4B76-82B9-3BA4E35A2861}" type="presParOf" srcId="{394DE1E9-2885-4C55-B876-E25E14A4950B}" destId="{9895E95A-4A43-454A-9BF0-55AFB51DFFBF}" srcOrd="4" destOrd="0" presId="urn:microsoft.com/office/officeart/2005/8/layout/orgChart1"/>
    <dgm:cxn modelId="{FA06A5DE-46F4-4F0E-8470-92D83F105364}" type="presParOf" srcId="{394DE1E9-2885-4C55-B876-E25E14A4950B}" destId="{F99914FB-B2FC-4675-BFD3-F2605FA6876A}" srcOrd="5" destOrd="0" presId="urn:microsoft.com/office/officeart/2005/8/layout/orgChart1"/>
    <dgm:cxn modelId="{BDFC7D8B-D403-4034-AD44-61DD0FAFD239}" type="presParOf" srcId="{F99914FB-B2FC-4675-BFD3-F2605FA6876A}" destId="{81F31917-4F3D-434E-8259-4F69FCAEEC5B}" srcOrd="0" destOrd="0" presId="urn:microsoft.com/office/officeart/2005/8/layout/orgChart1"/>
    <dgm:cxn modelId="{2C96DA75-0F58-4575-B307-292146CF33A7}" type="presParOf" srcId="{81F31917-4F3D-434E-8259-4F69FCAEEC5B}" destId="{CF328F37-EEE8-443D-85F8-B9D3309A6253}" srcOrd="0" destOrd="0" presId="urn:microsoft.com/office/officeart/2005/8/layout/orgChart1"/>
    <dgm:cxn modelId="{873F3A16-76E8-467E-97AA-5EE347CC3343}" type="presParOf" srcId="{81F31917-4F3D-434E-8259-4F69FCAEEC5B}" destId="{97CF7146-F9B2-45C2-B183-0DA341C47EEE}" srcOrd="1" destOrd="0" presId="urn:microsoft.com/office/officeart/2005/8/layout/orgChart1"/>
    <dgm:cxn modelId="{C96A231A-3456-4BE7-B716-419868958FD1}" type="presParOf" srcId="{F99914FB-B2FC-4675-BFD3-F2605FA6876A}" destId="{C4EA2F29-C270-4A8D-A6F0-DCCE9FDB2704}" srcOrd="1" destOrd="0" presId="urn:microsoft.com/office/officeart/2005/8/layout/orgChart1"/>
    <dgm:cxn modelId="{444362EB-2350-469B-B161-0CAF4EAF6A7D}" type="presParOf" srcId="{C4EA2F29-C270-4A8D-A6F0-DCCE9FDB2704}" destId="{53CCD9F6-1B51-4BF9-A1EB-8007257151C3}" srcOrd="0" destOrd="0" presId="urn:microsoft.com/office/officeart/2005/8/layout/orgChart1"/>
    <dgm:cxn modelId="{2C97A4DE-053A-4009-BB8C-07D12C3BA39D}" type="presParOf" srcId="{C4EA2F29-C270-4A8D-A6F0-DCCE9FDB2704}" destId="{02D327EE-DC97-4928-B1E2-5D239B5053A4}" srcOrd="1" destOrd="0" presId="urn:microsoft.com/office/officeart/2005/8/layout/orgChart1"/>
    <dgm:cxn modelId="{DBD2BFCE-B272-46DF-9466-E28C42D81A61}" type="presParOf" srcId="{02D327EE-DC97-4928-B1E2-5D239B5053A4}" destId="{553CEDBD-0216-48CB-8F6B-ECA5C0A7BEC5}" srcOrd="0" destOrd="0" presId="urn:microsoft.com/office/officeart/2005/8/layout/orgChart1"/>
    <dgm:cxn modelId="{34D65806-D761-4F62-9A34-70BDDEB8EDAF}" type="presParOf" srcId="{553CEDBD-0216-48CB-8F6B-ECA5C0A7BEC5}" destId="{CB71C7C6-C87B-4D97-AD26-34AC31C1D851}" srcOrd="0" destOrd="0" presId="urn:microsoft.com/office/officeart/2005/8/layout/orgChart1"/>
    <dgm:cxn modelId="{8481402E-AAEE-40DA-AD29-5FC8CF9932ED}" type="presParOf" srcId="{553CEDBD-0216-48CB-8F6B-ECA5C0A7BEC5}" destId="{9F2D69F0-202E-4EB6-90BD-CF22512B4827}" srcOrd="1" destOrd="0" presId="urn:microsoft.com/office/officeart/2005/8/layout/orgChart1"/>
    <dgm:cxn modelId="{E264070D-93BB-451F-BAAF-217F3C4A27FF}" type="presParOf" srcId="{02D327EE-DC97-4928-B1E2-5D239B5053A4}" destId="{F3A41AC0-4E34-45B4-9E83-1DD7F4D75C92}" srcOrd="1" destOrd="0" presId="urn:microsoft.com/office/officeart/2005/8/layout/orgChart1"/>
    <dgm:cxn modelId="{3E4254F8-2CC1-449D-A88B-77BF27F6F2E0}" type="presParOf" srcId="{02D327EE-DC97-4928-B1E2-5D239B5053A4}" destId="{D651B2D2-26B1-4C05-8B60-6EE95DF8CE01}" srcOrd="2" destOrd="0" presId="urn:microsoft.com/office/officeart/2005/8/layout/orgChart1"/>
    <dgm:cxn modelId="{5DFB1504-A7F1-4490-BFA9-47E6ADCE907A}" type="presParOf" srcId="{C4EA2F29-C270-4A8D-A6F0-DCCE9FDB2704}" destId="{729980B0-F6D7-4C2E-8E7B-EF9673A63169}" srcOrd="2" destOrd="0" presId="urn:microsoft.com/office/officeart/2005/8/layout/orgChart1"/>
    <dgm:cxn modelId="{1E82F09B-ACF6-4823-907F-781EFCB17327}" type="presParOf" srcId="{C4EA2F29-C270-4A8D-A6F0-DCCE9FDB2704}" destId="{A8F0B46A-85A5-4C84-8D22-8C6581F778C8}" srcOrd="3" destOrd="0" presId="urn:microsoft.com/office/officeart/2005/8/layout/orgChart1"/>
    <dgm:cxn modelId="{5A574B67-494A-4688-A06C-2D245B915211}" type="presParOf" srcId="{A8F0B46A-85A5-4C84-8D22-8C6581F778C8}" destId="{E37B7FFD-AB68-47BD-8398-09F3142FBA66}" srcOrd="0" destOrd="0" presId="urn:microsoft.com/office/officeart/2005/8/layout/orgChart1"/>
    <dgm:cxn modelId="{B1DF1818-41DA-4771-B2B7-975AA9A2F134}" type="presParOf" srcId="{E37B7FFD-AB68-47BD-8398-09F3142FBA66}" destId="{8C343387-AC13-46F0-898B-F6AEDF03376E}" srcOrd="0" destOrd="0" presId="urn:microsoft.com/office/officeart/2005/8/layout/orgChart1"/>
    <dgm:cxn modelId="{8AB963A2-13C4-48AA-8A96-24FFF24090A4}" type="presParOf" srcId="{E37B7FFD-AB68-47BD-8398-09F3142FBA66}" destId="{9E5536BD-B201-4BE2-9291-E7C00D811345}" srcOrd="1" destOrd="0" presId="urn:microsoft.com/office/officeart/2005/8/layout/orgChart1"/>
    <dgm:cxn modelId="{D172C861-A628-45D1-874E-FEF3562EEB7A}" type="presParOf" srcId="{A8F0B46A-85A5-4C84-8D22-8C6581F778C8}" destId="{D4E437A1-17AF-4EF8-AD99-3586E8D5733F}" srcOrd="1" destOrd="0" presId="urn:microsoft.com/office/officeart/2005/8/layout/orgChart1"/>
    <dgm:cxn modelId="{2A20DE92-B44F-4952-A900-99AC43651ECA}" type="presParOf" srcId="{A8F0B46A-85A5-4C84-8D22-8C6581F778C8}" destId="{F2E54C7F-D534-4393-838B-9E8E8C87466D}" srcOrd="2" destOrd="0" presId="urn:microsoft.com/office/officeart/2005/8/layout/orgChart1"/>
    <dgm:cxn modelId="{7D5B13E8-A6C4-40AF-ABAC-5690B1C64D9A}" type="presParOf" srcId="{C4EA2F29-C270-4A8D-A6F0-DCCE9FDB2704}" destId="{6210F2D2-57DD-4F21-912C-3B141E361FFA}" srcOrd="4" destOrd="0" presId="urn:microsoft.com/office/officeart/2005/8/layout/orgChart1"/>
    <dgm:cxn modelId="{E4171CE1-0CDD-4617-B09A-5AE0D2BFF783}" type="presParOf" srcId="{C4EA2F29-C270-4A8D-A6F0-DCCE9FDB2704}" destId="{2591193B-48B0-4DDF-A64A-C7087DF3F18B}" srcOrd="5" destOrd="0" presId="urn:microsoft.com/office/officeart/2005/8/layout/orgChart1"/>
    <dgm:cxn modelId="{381C6343-9453-41EC-BE25-9B09645F17F6}" type="presParOf" srcId="{2591193B-48B0-4DDF-A64A-C7087DF3F18B}" destId="{18DAA2E8-6896-467A-B8C3-88083B11CCA6}" srcOrd="0" destOrd="0" presId="urn:microsoft.com/office/officeart/2005/8/layout/orgChart1"/>
    <dgm:cxn modelId="{B3AF9461-A32A-4798-86B2-E6E7D56E9ECE}" type="presParOf" srcId="{18DAA2E8-6896-467A-B8C3-88083B11CCA6}" destId="{3AFB0B37-3EEA-4972-A3B8-EFF34FBD36F9}" srcOrd="0" destOrd="0" presId="urn:microsoft.com/office/officeart/2005/8/layout/orgChart1"/>
    <dgm:cxn modelId="{906CA44F-501E-4273-A2F4-F21F28645520}" type="presParOf" srcId="{18DAA2E8-6896-467A-B8C3-88083B11CCA6}" destId="{10512E1C-5768-4973-BF32-433C56E5C9DF}" srcOrd="1" destOrd="0" presId="urn:microsoft.com/office/officeart/2005/8/layout/orgChart1"/>
    <dgm:cxn modelId="{4F93C307-EEBC-45BD-8B34-22DE17E61EEB}" type="presParOf" srcId="{2591193B-48B0-4DDF-A64A-C7087DF3F18B}" destId="{BE9A45EF-7AFD-4B0B-80DA-58B9CEBD7725}" srcOrd="1" destOrd="0" presId="urn:microsoft.com/office/officeart/2005/8/layout/orgChart1"/>
    <dgm:cxn modelId="{DEB6BFB6-8DFC-4EBC-9ED0-5180036A1CAF}" type="presParOf" srcId="{2591193B-48B0-4DDF-A64A-C7087DF3F18B}" destId="{42FCD9CE-5BDA-40DB-999B-75FBD234A0DF}" srcOrd="2" destOrd="0" presId="urn:microsoft.com/office/officeart/2005/8/layout/orgChart1"/>
    <dgm:cxn modelId="{052664DE-B3BF-4C95-91C9-B2FD60783095}" type="presParOf" srcId="{C4EA2F29-C270-4A8D-A6F0-DCCE9FDB2704}" destId="{5CFF2A20-8DDB-4DCE-8200-C63D68B1E86A}" srcOrd="6" destOrd="0" presId="urn:microsoft.com/office/officeart/2005/8/layout/orgChart1"/>
    <dgm:cxn modelId="{A48F8CDC-F698-4220-86B5-589D426B52C9}" type="presParOf" srcId="{C4EA2F29-C270-4A8D-A6F0-DCCE9FDB2704}" destId="{4B5A486C-43F2-40A0-ABDA-EE790AE16C69}" srcOrd="7" destOrd="0" presId="urn:microsoft.com/office/officeart/2005/8/layout/orgChart1"/>
    <dgm:cxn modelId="{BCE292AC-D83E-4F55-A296-F788A606F86C}" type="presParOf" srcId="{4B5A486C-43F2-40A0-ABDA-EE790AE16C69}" destId="{6DAFDE9A-47F9-4C81-8860-3259AFC9EA48}" srcOrd="0" destOrd="0" presId="urn:microsoft.com/office/officeart/2005/8/layout/orgChart1"/>
    <dgm:cxn modelId="{E58F5F3D-25E6-4EB3-9723-F110F5FFF343}" type="presParOf" srcId="{6DAFDE9A-47F9-4C81-8860-3259AFC9EA48}" destId="{88061CD0-F91F-40E9-A9E6-17095484EA9A}" srcOrd="0" destOrd="0" presId="urn:microsoft.com/office/officeart/2005/8/layout/orgChart1"/>
    <dgm:cxn modelId="{A161F174-F3A6-481A-B32F-E9D6B4B2149A}" type="presParOf" srcId="{6DAFDE9A-47F9-4C81-8860-3259AFC9EA48}" destId="{02771061-E91B-487D-BCCA-00921EE9364D}" srcOrd="1" destOrd="0" presId="urn:microsoft.com/office/officeart/2005/8/layout/orgChart1"/>
    <dgm:cxn modelId="{D8E819E6-3EB3-40F7-8EEE-7D2220EA71A7}" type="presParOf" srcId="{4B5A486C-43F2-40A0-ABDA-EE790AE16C69}" destId="{42E4C2DB-892A-4F58-ACFC-7A875EBDCFE7}" srcOrd="1" destOrd="0" presId="urn:microsoft.com/office/officeart/2005/8/layout/orgChart1"/>
    <dgm:cxn modelId="{BA8AFF4C-FF67-474D-8714-11D34FBF848C}" type="presParOf" srcId="{4B5A486C-43F2-40A0-ABDA-EE790AE16C69}" destId="{6CECEB20-7346-4AD1-8840-5DB1AD86EA32}" srcOrd="2" destOrd="0" presId="urn:microsoft.com/office/officeart/2005/8/layout/orgChart1"/>
    <dgm:cxn modelId="{0135B5F3-88D2-4D55-9D58-FBFD441F6D9C}" type="presParOf" srcId="{F99914FB-B2FC-4675-BFD3-F2605FA6876A}" destId="{ABFEED3C-DB54-4CE5-BD5D-F712797B1142}" srcOrd="2" destOrd="0" presId="urn:microsoft.com/office/officeart/2005/8/layout/orgChart1"/>
    <dgm:cxn modelId="{E0B090CF-EB18-4B84-BBD4-D26E7E8CAF11}" type="presParOf" srcId="{ACBAABC8-9F71-44E7-ACC7-5E982258D4D7}" destId="{5BC14416-6D28-4C7D-BE50-F3D45924482D}" srcOrd="2" destOrd="0" presId="urn:microsoft.com/office/officeart/2005/8/layout/orgChart1"/>
    <dgm:cxn modelId="{F7C204E9-A0E5-49AE-B9B0-9E5FD0B85C90}" type="presParOf" srcId="{0FFA41C0-775E-4586-B3BA-D715489245A4}" destId="{B7F0F16F-BB19-493B-A5D1-32619C265EB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FF2A20-8DDB-4DCE-8200-C63D68B1E86A}">
      <dsp:nvSpPr>
        <dsp:cNvPr id="0" name=""/>
        <dsp:cNvSpPr/>
      </dsp:nvSpPr>
      <dsp:spPr>
        <a:xfrm>
          <a:off x="6099130" y="2689474"/>
          <a:ext cx="209892" cy="3624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24135"/>
              </a:lnTo>
              <a:lnTo>
                <a:pt x="209892" y="36241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0F2D2-57DD-4F21-912C-3B141E361FFA}">
      <dsp:nvSpPr>
        <dsp:cNvPr id="0" name=""/>
        <dsp:cNvSpPr/>
      </dsp:nvSpPr>
      <dsp:spPr>
        <a:xfrm>
          <a:off x="6099130" y="2689474"/>
          <a:ext cx="209892" cy="263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646"/>
              </a:lnTo>
              <a:lnTo>
                <a:pt x="209892" y="26306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9980B0-F6D7-4C2E-8E7B-EF9673A63169}">
      <dsp:nvSpPr>
        <dsp:cNvPr id="0" name=""/>
        <dsp:cNvSpPr/>
      </dsp:nvSpPr>
      <dsp:spPr>
        <a:xfrm>
          <a:off x="6099130" y="2689474"/>
          <a:ext cx="209892" cy="1637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157"/>
              </a:lnTo>
              <a:lnTo>
                <a:pt x="209892" y="16371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CCD9F6-1B51-4BF9-A1EB-8007257151C3}">
      <dsp:nvSpPr>
        <dsp:cNvPr id="0" name=""/>
        <dsp:cNvSpPr/>
      </dsp:nvSpPr>
      <dsp:spPr>
        <a:xfrm>
          <a:off x="6099130" y="2689474"/>
          <a:ext cx="259762" cy="613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3752"/>
              </a:lnTo>
              <a:lnTo>
                <a:pt x="259762" y="6137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5E95A-4A43-454A-9BF0-55AFB51DFFBF}">
      <dsp:nvSpPr>
        <dsp:cNvPr id="0" name=""/>
        <dsp:cNvSpPr/>
      </dsp:nvSpPr>
      <dsp:spPr>
        <a:xfrm>
          <a:off x="4717340" y="1695985"/>
          <a:ext cx="1941501" cy="293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924"/>
              </a:lnTo>
              <a:lnTo>
                <a:pt x="1941501" y="146924"/>
              </a:lnTo>
              <a:lnTo>
                <a:pt x="1941501" y="2938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94783E-8085-4984-B911-6D0D5CA48BD3}">
      <dsp:nvSpPr>
        <dsp:cNvPr id="0" name=""/>
        <dsp:cNvSpPr/>
      </dsp:nvSpPr>
      <dsp:spPr>
        <a:xfrm>
          <a:off x="4168487" y="2689474"/>
          <a:ext cx="447405" cy="263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646"/>
              </a:lnTo>
              <a:lnTo>
                <a:pt x="447405" y="26306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FFCFDC-15ED-43E6-B27E-AB505F355F60}">
      <dsp:nvSpPr>
        <dsp:cNvPr id="0" name=""/>
        <dsp:cNvSpPr/>
      </dsp:nvSpPr>
      <dsp:spPr>
        <a:xfrm>
          <a:off x="4168487" y="2689474"/>
          <a:ext cx="447405" cy="1637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157"/>
              </a:lnTo>
              <a:lnTo>
                <a:pt x="447405" y="16371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DD5A5A-196D-49AA-9CA3-BE2E884ACA14}">
      <dsp:nvSpPr>
        <dsp:cNvPr id="0" name=""/>
        <dsp:cNvSpPr/>
      </dsp:nvSpPr>
      <dsp:spPr>
        <a:xfrm>
          <a:off x="4168487" y="2689474"/>
          <a:ext cx="447405" cy="643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3668"/>
              </a:lnTo>
              <a:lnTo>
                <a:pt x="447405" y="6436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7B69F-6B23-4471-BDB2-213C1246BA84}">
      <dsp:nvSpPr>
        <dsp:cNvPr id="0" name=""/>
        <dsp:cNvSpPr/>
      </dsp:nvSpPr>
      <dsp:spPr>
        <a:xfrm>
          <a:off x="4671620" y="1695985"/>
          <a:ext cx="91440" cy="2938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6924"/>
              </a:lnTo>
              <a:lnTo>
                <a:pt x="56578" y="146924"/>
              </a:lnTo>
              <a:lnTo>
                <a:pt x="56578" y="2938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42A58-E524-469C-AB44-B2AC6F345B66}">
      <dsp:nvSpPr>
        <dsp:cNvPr id="0" name=""/>
        <dsp:cNvSpPr/>
      </dsp:nvSpPr>
      <dsp:spPr>
        <a:xfrm>
          <a:off x="2651163" y="2678678"/>
          <a:ext cx="462350" cy="2792333"/>
        </a:xfrm>
        <a:custGeom>
          <a:avLst/>
          <a:gdLst/>
          <a:ahLst/>
          <a:cxnLst/>
          <a:rect l="0" t="0" r="0" b="0"/>
          <a:pathLst>
            <a:path>
              <a:moveTo>
                <a:pt x="462350" y="0"/>
              </a:moveTo>
              <a:lnTo>
                <a:pt x="462350" y="2792333"/>
              </a:lnTo>
              <a:lnTo>
                <a:pt x="0" y="27923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80447-47B4-48B5-AD8B-8AEC61512B70}">
      <dsp:nvSpPr>
        <dsp:cNvPr id="0" name=""/>
        <dsp:cNvSpPr/>
      </dsp:nvSpPr>
      <dsp:spPr>
        <a:xfrm>
          <a:off x="2628914" y="2678678"/>
          <a:ext cx="484598" cy="1647953"/>
        </a:xfrm>
        <a:custGeom>
          <a:avLst/>
          <a:gdLst/>
          <a:ahLst/>
          <a:cxnLst/>
          <a:rect l="0" t="0" r="0" b="0"/>
          <a:pathLst>
            <a:path>
              <a:moveTo>
                <a:pt x="484598" y="0"/>
              </a:moveTo>
              <a:lnTo>
                <a:pt x="484598" y="1647953"/>
              </a:lnTo>
              <a:lnTo>
                <a:pt x="0" y="16479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84D49-1BB5-49DC-9876-9B7CA96CA6DB}">
      <dsp:nvSpPr>
        <dsp:cNvPr id="0" name=""/>
        <dsp:cNvSpPr/>
      </dsp:nvSpPr>
      <dsp:spPr>
        <a:xfrm>
          <a:off x="2651163" y="2678678"/>
          <a:ext cx="462350" cy="3637787"/>
        </a:xfrm>
        <a:custGeom>
          <a:avLst/>
          <a:gdLst/>
          <a:ahLst/>
          <a:cxnLst/>
          <a:rect l="0" t="0" r="0" b="0"/>
          <a:pathLst>
            <a:path>
              <a:moveTo>
                <a:pt x="462350" y="0"/>
              </a:moveTo>
              <a:lnTo>
                <a:pt x="462350" y="3637787"/>
              </a:lnTo>
              <a:lnTo>
                <a:pt x="0" y="36377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F15636-0C43-4178-9974-2960434599EC}">
      <dsp:nvSpPr>
        <dsp:cNvPr id="0" name=""/>
        <dsp:cNvSpPr/>
      </dsp:nvSpPr>
      <dsp:spPr>
        <a:xfrm>
          <a:off x="2628914" y="2678678"/>
          <a:ext cx="484598" cy="654464"/>
        </a:xfrm>
        <a:custGeom>
          <a:avLst/>
          <a:gdLst/>
          <a:ahLst/>
          <a:cxnLst/>
          <a:rect l="0" t="0" r="0" b="0"/>
          <a:pathLst>
            <a:path>
              <a:moveTo>
                <a:pt x="484598" y="0"/>
              </a:moveTo>
              <a:lnTo>
                <a:pt x="484598" y="654464"/>
              </a:lnTo>
              <a:lnTo>
                <a:pt x="0" y="6544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FA8C3-B434-4AD1-B6C9-C47AE40F5BA5}">
      <dsp:nvSpPr>
        <dsp:cNvPr id="0" name=""/>
        <dsp:cNvSpPr/>
      </dsp:nvSpPr>
      <dsp:spPr>
        <a:xfrm>
          <a:off x="3113513" y="1695985"/>
          <a:ext cx="1603827" cy="283053"/>
        </a:xfrm>
        <a:custGeom>
          <a:avLst/>
          <a:gdLst/>
          <a:ahLst/>
          <a:cxnLst/>
          <a:rect l="0" t="0" r="0" b="0"/>
          <a:pathLst>
            <a:path>
              <a:moveTo>
                <a:pt x="1603827" y="0"/>
              </a:moveTo>
              <a:lnTo>
                <a:pt x="1603827" y="136128"/>
              </a:lnTo>
              <a:lnTo>
                <a:pt x="0" y="136128"/>
              </a:lnTo>
              <a:lnTo>
                <a:pt x="0" y="2830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02759-5CF5-4B27-8FEF-6D7761F6BF8A}">
      <dsp:nvSpPr>
        <dsp:cNvPr id="0" name=""/>
        <dsp:cNvSpPr/>
      </dsp:nvSpPr>
      <dsp:spPr>
        <a:xfrm>
          <a:off x="4671620" y="702496"/>
          <a:ext cx="91440" cy="2938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38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22F0F-C22A-419B-9BAE-7CFBCEFC127F}">
      <dsp:nvSpPr>
        <dsp:cNvPr id="0" name=""/>
        <dsp:cNvSpPr/>
      </dsp:nvSpPr>
      <dsp:spPr>
        <a:xfrm>
          <a:off x="4017700" y="2855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/>
              <a:cs typeface="Arial"/>
            </a:rPr>
            <a:t>Jennifer </a:t>
          </a:r>
          <a:r>
            <a:rPr lang="en-GB" sz="650" kern="1200" dirty="0" err="1">
              <a:latin typeface="Arial"/>
              <a:cs typeface="Arial"/>
            </a:rPr>
            <a:t>Daothong</a:t>
          </a:r>
          <a:endParaRPr lang="en-GB" sz="650" kern="1200" dirty="0">
            <a:latin typeface="Arial"/>
            <a:cs typeface="Arial"/>
          </a:endParaRPr>
        </a:p>
        <a:p>
          <a:pPr marL="0" lvl="0" indent="0" algn="ctr" defTabSz="2889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>
              <a:latin typeface="Arial"/>
              <a:cs typeface="Arial"/>
            </a:rPr>
            <a:t>Chief </a:t>
          </a:r>
          <a:r>
            <a:rPr lang="en-GB" sz="650" kern="1200" dirty="0">
              <a:latin typeface="Arial"/>
              <a:cs typeface="Arial"/>
            </a:rPr>
            <a:t>Executive</a:t>
          </a:r>
        </a:p>
      </dsp:txBody>
      <dsp:txXfrm>
        <a:off x="4017700" y="2855"/>
        <a:ext cx="1399280" cy="699640"/>
      </dsp:txXfrm>
    </dsp:sp>
    <dsp:sp modelId="{BE0E128A-F804-4766-AC33-1DABE429880C}">
      <dsp:nvSpPr>
        <dsp:cNvPr id="0" name=""/>
        <dsp:cNvSpPr/>
      </dsp:nvSpPr>
      <dsp:spPr>
        <a:xfrm>
          <a:off x="4017700" y="996344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Gillian Douglas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Executive Director Housing</a:t>
          </a:r>
        </a:p>
      </dsp:txBody>
      <dsp:txXfrm>
        <a:off x="4017700" y="996344"/>
        <a:ext cx="1399280" cy="699640"/>
      </dsp:txXfrm>
    </dsp:sp>
    <dsp:sp modelId="{E8BEB012-720A-4CC7-8A33-EBF103CD31C6}">
      <dsp:nvSpPr>
        <dsp:cNvPr id="0" name=""/>
        <dsp:cNvSpPr/>
      </dsp:nvSpPr>
      <dsp:spPr>
        <a:xfrm>
          <a:off x="2413873" y="1979038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Christopher Brown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Director of Housing Quality and Investment</a:t>
          </a:r>
        </a:p>
      </dsp:txBody>
      <dsp:txXfrm>
        <a:off x="2413873" y="1979038"/>
        <a:ext cx="1399280" cy="699640"/>
      </dsp:txXfrm>
    </dsp:sp>
    <dsp:sp modelId="{00650D75-A962-41E9-B8DD-3F83B41A3570}">
      <dsp:nvSpPr>
        <dsp:cNvPr id="0" name=""/>
        <dsp:cNvSpPr/>
      </dsp:nvSpPr>
      <dsp:spPr>
        <a:xfrm>
          <a:off x="1229634" y="2983322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Jon Davis</a:t>
          </a:r>
          <a:b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Building Safety</a:t>
          </a:r>
        </a:p>
      </dsp:txBody>
      <dsp:txXfrm>
        <a:off x="1229634" y="2983322"/>
        <a:ext cx="1399280" cy="699640"/>
      </dsp:txXfrm>
    </dsp:sp>
    <dsp:sp modelId="{78AFBD1A-CA2C-4A31-9D85-02730BA45577}">
      <dsp:nvSpPr>
        <dsp:cNvPr id="0" name=""/>
        <dsp:cNvSpPr/>
      </dsp:nvSpPr>
      <dsp:spPr>
        <a:xfrm>
          <a:off x="1251883" y="5966645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Kemi Ojutalayo</a:t>
          </a:r>
          <a:br>
            <a:rPr lang="en-GB" sz="650" kern="12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650" kern="1200">
              <a:latin typeface="Arial" panose="020B0604020202020204" pitchFamily="34" charset="0"/>
              <a:cs typeface="Arial" panose="020B0604020202020204" pitchFamily="34" charset="0"/>
            </a:rPr>
            <a:t>Head of Stock Investment</a:t>
          </a:r>
          <a:endParaRPr lang="en-GB" sz="6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51883" y="5966645"/>
        <a:ext cx="1399280" cy="699640"/>
      </dsp:txXfrm>
    </dsp:sp>
    <dsp:sp modelId="{E52CBF56-7429-4BB9-82DB-D7EC8365A935}">
      <dsp:nvSpPr>
        <dsp:cNvPr id="0" name=""/>
        <dsp:cNvSpPr/>
      </dsp:nvSpPr>
      <dsp:spPr>
        <a:xfrm>
          <a:off x="1229634" y="3976811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Dean Cooper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Repairs</a:t>
          </a:r>
          <a:endParaRPr lang="en-GB" sz="65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29634" y="3976811"/>
        <a:ext cx="1399280" cy="699640"/>
      </dsp:txXfrm>
    </dsp:sp>
    <dsp:sp modelId="{117ACA33-9588-46FB-ADD4-00D9E05A68C2}">
      <dsp:nvSpPr>
        <dsp:cNvPr id="0" name=""/>
        <dsp:cNvSpPr/>
      </dsp:nvSpPr>
      <dsp:spPr>
        <a:xfrm>
          <a:off x="1251883" y="5121192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Peter Whittington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Compliance</a:t>
          </a:r>
          <a:endParaRPr lang="en-GB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51883" y="5121192"/>
        <a:ext cx="1399280" cy="699640"/>
      </dsp:txXfrm>
    </dsp:sp>
    <dsp:sp modelId="{B8361F76-2424-40E6-AC04-B229649B0310}">
      <dsp:nvSpPr>
        <dsp:cNvPr id="0" name=""/>
        <dsp:cNvSpPr/>
      </dsp:nvSpPr>
      <dsp:spPr>
        <a:xfrm>
          <a:off x="4028559" y="1989833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baseline="0" dirty="0">
              <a:latin typeface="Arial"/>
              <a:cs typeface="Arial"/>
            </a:rPr>
            <a:t>Fenella Beckman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baseline="0" dirty="0">
              <a:latin typeface="Arial" panose="020B0604020202020204" pitchFamily="34" charset="0"/>
              <a:cs typeface="Arial" panose="020B0604020202020204" pitchFamily="34" charset="0"/>
            </a:rPr>
            <a:t> Director of Housing Strategy</a:t>
          </a:r>
        </a:p>
      </dsp:txBody>
      <dsp:txXfrm>
        <a:off x="4028559" y="1989833"/>
        <a:ext cx="1399280" cy="699640"/>
      </dsp:txXfrm>
    </dsp:sp>
    <dsp:sp modelId="{8C520A6C-DDA2-46DD-849B-6F36CF411A95}">
      <dsp:nvSpPr>
        <dsp:cNvPr id="0" name=""/>
        <dsp:cNvSpPr/>
      </dsp:nvSpPr>
      <dsp:spPr>
        <a:xfrm>
          <a:off x="4615892" y="2983322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>
              <a:latin typeface="Arial" panose="020B0604020202020204" pitchFamily="34" charset="0"/>
              <a:cs typeface="Arial" panose="020B0604020202020204" pitchFamily="34" charset="0"/>
            </a:rPr>
            <a:t>Vacant</a:t>
          </a:r>
          <a:endParaRPr lang="en-GB" sz="6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 Head of Housing Needs &amp; Refugee Services</a:t>
          </a:r>
        </a:p>
      </dsp:txBody>
      <dsp:txXfrm>
        <a:off x="4615892" y="2983322"/>
        <a:ext cx="1399280" cy="699640"/>
      </dsp:txXfrm>
    </dsp:sp>
    <dsp:sp modelId="{4AE50914-105E-451F-9D11-42386A1D9D53}">
      <dsp:nvSpPr>
        <dsp:cNvPr id="0" name=""/>
        <dsp:cNvSpPr/>
      </dsp:nvSpPr>
      <dsp:spPr>
        <a:xfrm>
          <a:off x="4615892" y="3976811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/>
              <a:cs typeface="Arial"/>
            </a:rPr>
            <a:t>Rhona Brown 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Private Sector Licensing &amp; Home Improvements</a:t>
          </a:r>
        </a:p>
      </dsp:txBody>
      <dsp:txXfrm>
        <a:off x="4615892" y="3976811"/>
        <a:ext cx="1399280" cy="699640"/>
      </dsp:txXfrm>
    </dsp:sp>
    <dsp:sp modelId="{C5855E85-CA81-488A-8FA8-62B6C1C79DB6}">
      <dsp:nvSpPr>
        <dsp:cNvPr id="0" name=""/>
        <dsp:cNvSpPr/>
      </dsp:nvSpPr>
      <dsp:spPr>
        <a:xfrm>
          <a:off x="4615892" y="4970300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Jacob Foreman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Housing Partnerships and Service Improvement</a:t>
          </a:r>
        </a:p>
      </dsp:txBody>
      <dsp:txXfrm>
        <a:off x="4615892" y="4970300"/>
        <a:ext cx="1399280" cy="699640"/>
      </dsp:txXfrm>
    </dsp:sp>
    <dsp:sp modelId="{CF328F37-EEE8-443D-85F8-B9D3309A6253}">
      <dsp:nvSpPr>
        <dsp:cNvPr id="0" name=""/>
        <dsp:cNvSpPr/>
      </dsp:nvSpPr>
      <dsp:spPr>
        <a:xfrm>
          <a:off x="5959202" y="1989833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Carol </a:t>
          </a:r>
          <a:r>
            <a:rPr lang="en-GB" sz="650" kern="1200" dirty="0" err="1">
              <a:latin typeface="Arial" panose="020B0604020202020204" pitchFamily="34" charset="0"/>
              <a:cs typeface="Arial" panose="020B0604020202020204" pitchFamily="34" charset="0"/>
            </a:rPr>
            <a:t>Hinvest</a:t>
          </a:r>
          <a:endParaRPr lang="en-GB" sz="6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Director of Housing Resident Engagement and Services</a:t>
          </a:r>
        </a:p>
      </dsp:txBody>
      <dsp:txXfrm>
        <a:off x="5959202" y="1989833"/>
        <a:ext cx="1399280" cy="699640"/>
      </dsp:txXfrm>
    </dsp:sp>
    <dsp:sp modelId="{CB71C7C6-C87B-4D97-AD26-34AC31C1D851}">
      <dsp:nvSpPr>
        <dsp:cNvPr id="0" name=""/>
        <dsp:cNvSpPr/>
      </dsp:nvSpPr>
      <dsp:spPr>
        <a:xfrm>
          <a:off x="6358892" y="2953406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/>
              <a:cs typeface="Arial"/>
            </a:rPr>
            <a:t>Martin Ryan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Environment</a:t>
          </a:r>
        </a:p>
      </dsp:txBody>
      <dsp:txXfrm>
        <a:off x="6358892" y="2953406"/>
        <a:ext cx="1399280" cy="699640"/>
      </dsp:txXfrm>
    </dsp:sp>
    <dsp:sp modelId="{8C343387-AC13-46F0-898B-F6AEDF03376E}">
      <dsp:nvSpPr>
        <dsp:cNvPr id="0" name=""/>
        <dsp:cNvSpPr/>
      </dsp:nvSpPr>
      <dsp:spPr>
        <a:xfrm>
          <a:off x="6309022" y="3976811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Emma Mills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Home Ownership</a:t>
          </a:r>
        </a:p>
      </dsp:txBody>
      <dsp:txXfrm>
        <a:off x="6309022" y="3976811"/>
        <a:ext cx="1399280" cy="699640"/>
      </dsp:txXfrm>
    </dsp:sp>
    <dsp:sp modelId="{3AFB0B37-3EEA-4972-A3B8-EFF34FBD36F9}">
      <dsp:nvSpPr>
        <dsp:cNvPr id="0" name=""/>
        <dsp:cNvSpPr/>
      </dsp:nvSpPr>
      <dsp:spPr>
        <a:xfrm>
          <a:off x="6309022" y="4970300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/>
              <a:cs typeface="Arial"/>
            </a:rPr>
            <a:t>Faye Agbalaya</a:t>
          </a:r>
          <a:br>
            <a:rPr lang="en-GB" sz="650" kern="1200" dirty="0">
              <a:latin typeface="Arial"/>
              <a:cs typeface="Arial"/>
            </a:rPr>
          </a:br>
          <a:r>
            <a:rPr lang="en-GB" sz="650" kern="1200" dirty="0">
              <a:latin typeface="Arial"/>
              <a:cs typeface="Arial"/>
            </a:rPr>
            <a:t>Head of Income &amp; Support</a:t>
          </a:r>
        </a:p>
      </dsp:txBody>
      <dsp:txXfrm>
        <a:off x="6309022" y="4970300"/>
        <a:ext cx="1399280" cy="699640"/>
      </dsp:txXfrm>
    </dsp:sp>
    <dsp:sp modelId="{88061CD0-F91F-40E9-A9E6-17095484EA9A}">
      <dsp:nvSpPr>
        <dsp:cNvPr id="0" name=""/>
        <dsp:cNvSpPr/>
      </dsp:nvSpPr>
      <dsp:spPr>
        <a:xfrm>
          <a:off x="6309022" y="5963789"/>
          <a:ext cx="1399280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/>
              <a:cs typeface="Arial"/>
            </a:rPr>
            <a:t>Clare Hopkins</a:t>
          </a:r>
          <a:br>
            <a:rPr lang="en-GB" sz="650" kern="1200" dirty="0">
              <a:latin typeface="Arial"/>
              <a:cs typeface="Arial"/>
            </a:rPr>
          </a:br>
          <a:r>
            <a:rPr lang="en-GB" sz="650" kern="1200" dirty="0">
              <a:latin typeface="Arial"/>
              <a:cs typeface="Arial"/>
            </a:rPr>
            <a:t>Head Of Housing &amp; Communities</a:t>
          </a:r>
        </a:p>
      </dsp:txBody>
      <dsp:txXfrm>
        <a:off x="6309022" y="5963789"/>
        <a:ext cx="1399280" cy="699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95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96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28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10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68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62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09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15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52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59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13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85B9E-E97A-4698-9339-8D88ABA6690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78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96143941"/>
              </p:ext>
            </p:extLst>
          </p:nvPr>
        </p:nvGraphicFramePr>
        <p:xfrm>
          <a:off x="247252" y="161276"/>
          <a:ext cx="8937937" cy="6666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/>
          <p:cNvSpPr/>
          <p:nvPr/>
        </p:nvSpPr>
        <p:spPr>
          <a:xfrm>
            <a:off x="65741" y="77041"/>
            <a:ext cx="33124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kern="1800" spc="-75" dirty="0">
                <a:solidFill>
                  <a:srgbClr val="2B49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Housing</a:t>
            </a:r>
            <a:endParaRPr lang="en-GB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46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7931cdb5-da7d-4a5d-b523-19dbfe538874" ContentTypeId="0x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91FF7952571D42837EDB5696ED5AE6" ma:contentTypeVersion="14" ma:contentTypeDescription="Create a new document." ma:contentTypeScope="" ma:versionID="02e7490975dd947d492e82e8f28767fe">
  <xsd:schema xmlns:xsd="http://www.w3.org/2001/XMLSchema" xmlns:xs="http://www.w3.org/2001/XMLSchema" xmlns:p="http://schemas.microsoft.com/office/2006/metadata/properties" xmlns:ns2="ca5db050-54f0-410d-a344-965a634981e5" xmlns:ns3="f5789a0c-b053-4b33-b53f-2a1dd9e6cb4f" xmlns:ns4="83a8452a-17be-4717-8a39-2318b321dfb4" targetNamespace="http://schemas.microsoft.com/office/2006/metadata/properties" ma:root="true" ma:fieldsID="b5f5c08a800e0e3f2ea70cd1fecf6638" ns2:_="" ns3:_="" ns4:_="">
    <xsd:import namespace="ca5db050-54f0-410d-a344-965a634981e5"/>
    <xsd:import namespace="f5789a0c-b053-4b33-b53f-2a1dd9e6cb4f"/>
    <xsd:import namespace="83a8452a-17be-4717-8a39-2318b321df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5db050-54f0-410d-a344-965a634981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7931cdb5-da7d-4a5d-b523-19dbfe5388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89a0c-b053-4b33-b53f-2a1dd9e6cb4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a8452a-17be-4717-8a39-2318b321dfb4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efa7be7e-4353-4f64-8f1c-66fceed97288}" ma:internalName="TaxCatchAll" ma:showField="CatchAllData" ma:web="f5789a0c-b053-4b33-b53f-2a1dd9e6cb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a5db050-54f0-410d-a344-965a634981e5">
      <Terms xmlns="http://schemas.microsoft.com/office/infopath/2007/PartnerControls"/>
    </lcf76f155ced4ddcb4097134ff3c332f>
    <TaxCatchAll xmlns="83a8452a-17be-4717-8a39-2318b321dfb4" xsi:nil="true"/>
  </documentManagement>
</p:properties>
</file>

<file path=customXml/itemProps1.xml><?xml version="1.0" encoding="utf-8"?>
<ds:datastoreItem xmlns:ds="http://schemas.openxmlformats.org/officeDocument/2006/customXml" ds:itemID="{22151C73-78A0-44EE-BD0E-A3646712C4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FF89D3-C8BC-4802-8146-AE482D38AE7C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9CA8C52A-219E-4264-8A08-693B9E2306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5db050-54f0-410d-a344-965a634981e5"/>
    <ds:schemaRef ds:uri="f5789a0c-b053-4b33-b53f-2a1dd9e6cb4f"/>
    <ds:schemaRef ds:uri="83a8452a-17be-4717-8a39-2318b321df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3AF5E19-C180-4386-9F68-DAB70EDA09DD}">
  <ds:schemaRefs>
    <ds:schemaRef ds:uri="f5789a0c-b053-4b33-b53f-2a1dd9e6cb4f"/>
    <ds:schemaRef ds:uri="http://purl.org/dc/terms/"/>
    <ds:schemaRef ds:uri="http://schemas.openxmlformats.org/package/2006/metadata/core-properties"/>
    <ds:schemaRef ds:uri="http://purl.org/dc/dcmitype/"/>
    <ds:schemaRef ds:uri="ca5db050-54f0-410d-a344-965a634981e5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83a8452a-17be-4717-8a39-2318b321dfb4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9385</TotalTime>
  <Words>113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Jeffrey, Rosalind</dc:creator>
  <cp:lastModifiedBy>Osman, Alex</cp:lastModifiedBy>
  <cp:revision>63</cp:revision>
  <cp:lastPrinted>2023-03-13T16:55:37Z</cp:lastPrinted>
  <dcterms:created xsi:type="dcterms:W3CDTF">2020-07-17T12:37:50Z</dcterms:created>
  <dcterms:modified xsi:type="dcterms:W3CDTF">2025-02-06T11:29:15Z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0x0101003E91FF7952571D42837EDB5696ED5AE6</vt:lpwstr>
  </property>
  <property fmtid="{D5CDD505-2E9C-101B-9397-08002B2CF9AE}" pid="3" name="MediaServiceImageTags">
    <vt:lpwstr/>
  </property>
</Properties>
</file>